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24" r:id="rId1"/>
  </p:sldMasterIdLst>
  <p:notesMasterIdLst>
    <p:notesMasterId r:id="rId6"/>
  </p:notesMasterIdLst>
  <p:handoutMasterIdLst>
    <p:handoutMasterId r:id="rId7"/>
  </p:handoutMasterIdLst>
  <p:sldIdLst>
    <p:sldId id="518" r:id="rId2"/>
    <p:sldId id="519" r:id="rId3"/>
    <p:sldId id="514" r:id="rId4"/>
    <p:sldId id="308" r:id="rId5"/>
  </p:sldIdLst>
  <p:sldSz cx="9144000" cy="5143500" type="screen16x9"/>
  <p:notesSz cx="6858000" cy="9144000"/>
  <p:defaultTextStyle>
    <a:defPPr>
      <a:defRPr lang="en-US"/>
    </a:defPPr>
    <a:lvl1pPr marL="0" algn="l" defTabSz="685983" rtl="0" eaLnBrk="1" latinLnBrk="0" hangingPunct="1">
      <a:defRPr sz="1350" kern="1200">
        <a:solidFill>
          <a:schemeClr val="tx1"/>
        </a:solidFill>
        <a:latin typeface="+mn-lt"/>
        <a:ea typeface="+mn-ea"/>
        <a:cs typeface="+mn-c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risten Benz" initials="KB" lastIdx="1" clrIdx="0">
    <p:extLst>
      <p:ext uri="{19B8F6BF-5375-455C-9EA6-DF929625EA0E}">
        <p15:presenceInfo xmlns:p15="http://schemas.microsoft.com/office/powerpoint/2012/main" userId="S::benzk@us.ibm.com::073a7b06-dc9f-4570-ac77-d16fe445fd8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F6F6F"/>
    <a:srgbClr val="868D95"/>
    <a:srgbClr val="6EA6FF"/>
    <a:srgbClr val="373D4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84"/>
    <p:restoredTop sz="91905"/>
  </p:normalViewPr>
  <p:slideViewPr>
    <p:cSldViewPr snapToGrid="0" snapToObjects="1">
      <p:cViewPr varScale="1">
        <p:scale>
          <a:sx n="171" d="100"/>
          <a:sy n="171" d="100"/>
        </p:scale>
        <p:origin x="664" y="176"/>
      </p:cViewPr>
      <p:guideLst/>
    </p:cSldViewPr>
  </p:slideViewPr>
  <p:outlineViewPr>
    <p:cViewPr>
      <p:scale>
        <a:sx n="33" d="100"/>
        <a:sy n="33" d="100"/>
      </p:scale>
      <p:origin x="0" y="-5024"/>
    </p:cViewPr>
  </p:outlineViewPr>
  <p:notesTextViewPr>
    <p:cViewPr>
      <p:scale>
        <a:sx n="1" d="1"/>
        <a:sy n="1" d="1"/>
      </p:scale>
      <p:origin x="0" y="0"/>
    </p:cViewPr>
  </p:notesTextViewPr>
  <p:sorterViewPr>
    <p:cViewPr>
      <p:scale>
        <a:sx n="195" d="100"/>
        <a:sy n="195" d="100"/>
      </p:scale>
      <p:origin x="0" y="0"/>
    </p:cViewPr>
  </p:sorterViewPr>
  <p:notesViewPr>
    <p:cSldViewPr snapToGrid="0" snapToObjects="1">
      <p:cViewPr varScale="1">
        <p:scale>
          <a:sx n="166" d="100"/>
          <a:sy n="166" d="100"/>
        </p:scale>
        <p:origin x="536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2"/>
          </p:nvPr>
        </p:nvSpPr>
        <p:spPr>
          <a:xfrm>
            <a:off x="630936" y="8705088"/>
            <a:ext cx="1828800" cy="228600"/>
          </a:xfrm>
          <a:prstGeom prst="rect">
            <a:avLst/>
          </a:prstGeom>
        </p:spPr>
        <p:txBody>
          <a:bodyPr vert="horz" lIns="0" tIns="0" rIns="0" bIns="0" rtlCol="0" anchor="b"/>
          <a:lstStyle>
            <a:lvl1pPr algn="l">
              <a:defRPr sz="1200"/>
            </a:lvl1pPr>
          </a:lstStyle>
          <a:p>
            <a:r>
              <a:rPr lang="en-US" sz="600" dirty="0">
                <a:solidFill>
                  <a:srgbClr val="000000"/>
                </a:solidFill>
                <a:latin typeface="Arial" panose="020B0604020202020204" pitchFamily="34" charset="0"/>
              </a:rPr>
              <a:t>IBM Security / © 2019 IBM Corporation</a:t>
            </a:r>
          </a:p>
        </p:txBody>
      </p:sp>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Arial" panose="020B0604020202020204" pitchFamily="34" charset="0"/>
                <a:ea typeface="IBM Plex Sans" charset="0"/>
                <a:cs typeface="Arial" panose="020B0604020202020204" pitchFamily="34" charset="0"/>
              </a:rPr>
              <a:pPr algn="l"/>
              <a:t>‹#›</a:t>
            </a:fld>
            <a:endParaRPr lang="en-US" sz="600" dirty="0">
              <a:solidFill>
                <a:schemeClr val="bg1"/>
              </a:solidFill>
              <a:latin typeface="Arial" panose="020B0604020202020204" pitchFamily="34" charset="0"/>
              <a:ea typeface="IBM Plex Sans" charset="0"/>
              <a:cs typeface="Arial" panose="020B0604020202020204" pitchFamily="34" charset="0"/>
            </a:endParaRP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Slide Number Placeholder 6"/>
          <p:cNvSpPr>
            <a:spLocks noGrp="1"/>
          </p:cNvSpPr>
          <p:nvPr>
            <p:ph type="sldNum" sz="quarter" idx="5"/>
          </p:nvPr>
        </p:nvSpPr>
        <p:spPr>
          <a:xfrm>
            <a:off x="6312597" y="8805880"/>
            <a:ext cx="341241" cy="125750"/>
          </a:xfrm>
          <a:prstGeom prst="rect">
            <a:avLst/>
          </a:prstGeom>
        </p:spPr>
        <p:txBody>
          <a:bodyPr vert="horz" wrap="none" lIns="0" tIns="0" rIns="0" bIns="0" rtlCol="0" anchor="b"/>
          <a:lstStyle>
            <a:lvl1pPr algn="r">
              <a:defRPr sz="600" b="0" i="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fld id="{6E2E38B8-B0B4-AD41-AC6E-B781F46A9FD3}" type="slidenum">
              <a:rPr lang="en-US" smtClean="0"/>
              <a:pPr/>
              <a:t>‹#›</a:t>
            </a:fld>
            <a:endParaRPr lang="en-US" dirty="0"/>
          </a:p>
        </p:txBody>
      </p:sp>
      <p:sp>
        <p:nvSpPr>
          <p:cNvPr id="4" name="Slide Image Placeholder 3"/>
          <p:cNvSpPr>
            <a:spLocks noGrp="1" noRot="1" noChangeAspect="1"/>
          </p:cNvSpPr>
          <p:nvPr>
            <p:ph type="sldImg" idx="2"/>
          </p:nvPr>
        </p:nvSpPr>
        <p:spPr>
          <a:xfrm>
            <a:off x="1771297" y="173124"/>
            <a:ext cx="3315406" cy="1865226"/>
          </a:xfrm>
          <a:prstGeom prst="rect">
            <a:avLst/>
          </a:prstGeom>
          <a:noFill/>
          <a:ln w="12700">
            <a:solidFill>
              <a:prstClr val="black"/>
            </a:solidFill>
          </a:ln>
        </p:spPr>
        <p:txBody>
          <a:bodyPr vert="horz" lIns="91440" tIns="45720" rIns="91440" bIns="45720" rtlCol="0" anchor="ctr"/>
          <a:lstStyle/>
          <a:p>
            <a:endParaRPr lang="en-US" dirty="0"/>
          </a:p>
        </p:txBody>
      </p:sp>
      <p:sp>
        <p:nvSpPr>
          <p:cNvPr id="2" name="Notes Placeholder 1">
            <a:extLst>
              <a:ext uri="{FF2B5EF4-FFF2-40B4-BE49-F238E27FC236}">
                <a16:creationId xmlns:a16="http://schemas.microsoft.com/office/drawing/2014/main" id="{62296507-3127-EA4B-BF08-E54D144DD3A1}"/>
              </a:ext>
            </a:extLst>
          </p:cNvPr>
          <p:cNvSpPr>
            <a:spLocks noGrp="1"/>
          </p:cNvSpPr>
          <p:nvPr>
            <p:ph type="body" sz="quarter" idx="3"/>
          </p:nvPr>
        </p:nvSpPr>
        <p:spPr>
          <a:xfrm>
            <a:off x="204163" y="2196377"/>
            <a:ext cx="6449675" cy="6617317"/>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10">
            <a:extLst>
              <a:ext uri="{FF2B5EF4-FFF2-40B4-BE49-F238E27FC236}">
                <a16:creationId xmlns:a16="http://schemas.microsoft.com/office/drawing/2014/main" id="{3EB6B9D6-E66A-D94A-8D6D-695857C13FDC}"/>
              </a:ext>
            </a:extLst>
          </p:cNvPr>
          <p:cNvSpPr>
            <a:spLocks noGrp="1"/>
          </p:cNvSpPr>
          <p:nvPr>
            <p:ph type="ftr" sz="quarter" idx="4"/>
          </p:nvPr>
        </p:nvSpPr>
        <p:spPr>
          <a:xfrm>
            <a:off x="204163" y="8805880"/>
            <a:ext cx="1828800" cy="125750"/>
          </a:xfrm>
          <a:prstGeom prst="rect">
            <a:avLst/>
          </a:prstGeom>
        </p:spPr>
        <p:txBody>
          <a:bodyPr vert="horz" wrap="none" lIns="0" tIns="0" rIns="0" bIns="0" rtlCol="0" anchor="b"/>
          <a:lstStyle>
            <a:lvl1pPr marL="0" marR="0" indent="0" algn="l" defTabSz="685983" rtl="0" eaLnBrk="1" fontAlgn="auto" latinLnBrk="0" hangingPunct="1">
              <a:lnSpc>
                <a:spcPct val="100000"/>
              </a:lnSpc>
              <a:spcBef>
                <a:spcPts val="0"/>
              </a:spcBef>
              <a:spcAft>
                <a:spcPts val="0"/>
              </a:spcAft>
              <a:buClrTx/>
              <a:buSzTx/>
              <a:buFontTx/>
              <a:buNone/>
              <a:tabLst/>
              <a:defRPr sz="600">
                <a:solidFill>
                  <a:schemeClr val="bg1"/>
                </a:solidFill>
                <a:latin typeface="Arial" panose="020B0604020202020204" pitchFamily="34" charset="0"/>
                <a:cs typeface="Arial" panose="020B0604020202020204" pitchFamily="34" charset="0"/>
              </a:defRPr>
            </a:lvl1pPr>
          </a:lstStyle>
          <a:p>
            <a:r>
              <a:rPr lang="en-US" dirty="0"/>
              <a:t>IBM Security / © 2019 IBM Corporation</a:t>
            </a:r>
          </a:p>
        </p:txBody>
      </p:sp>
      <p:sp>
        <p:nvSpPr>
          <p:cNvPr id="3" name="Header Placeholder 2">
            <a:extLst>
              <a:ext uri="{FF2B5EF4-FFF2-40B4-BE49-F238E27FC236}">
                <a16:creationId xmlns:a16="http://schemas.microsoft.com/office/drawing/2014/main" id="{518FE4CD-9BFF-9444-8D1A-33374983E74D}"/>
              </a:ext>
            </a:extLst>
          </p:cNvPr>
          <p:cNvSpPr>
            <a:spLocks noGrp="1"/>
          </p:cNvSpPr>
          <p:nvPr>
            <p:ph type="hdr" sz="quarter"/>
          </p:nvPr>
        </p:nvSpPr>
        <p:spPr>
          <a:xfrm>
            <a:off x="204163" y="171450"/>
            <a:ext cx="1592957" cy="210312"/>
          </a:xfrm>
          <a:prstGeom prst="rect">
            <a:avLst/>
          </a:prstGeom>
        </p:spPr>
        <p:txBody>
          <a:bodyPr vert="horz" wrap="none" lIns="0" tIns="0" rIns="0" bIns="0" rtlCol="0" anchor="t" anchorCtr="0"/>
          <a:lstStyle>
            <a:lvl1pPr>
              <a:defRPr lang="en-US" sz="600" dirty="0">
                <a:solidFill>
                  <a:schemeClr val="bg1"/>
                </a:solidFill>
                <a:latin typeface="Arial" panose="020B0604020202020204" pitchFamily="34"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dt="0"/>
  <p:notesStyle>
    <a:lvl1pPr marL="0" marR="0" indent="0" algn="l" defTabSz="914400" rtl="0" eaLnBrk="1" fontAlgn="base" latinLnBrk="0" hangingPunct="1">
      <a:lnSpc>
        <a:spcPct val="100000"/>
      </a:lnSpc>
      <a:spcBef>
        <a:spcPts val="600"/>
      </a:spcBef>
      <a:spcAft>
        <a:spcPct val="0"/>
      </a:spcAft>
      <a:buClr>
        <a:schemeClr val="bg1"/>
      </a:buClr>
      <a:buSzPct val="90000"/>
      <a:buFont typeface="Wingdings" pitchFamily="2" charset="2"/>
      <a:buNone/>
      <a:tabLst/>
      <a:defRPr sz="1000" b="0" i="0" kern="1200">
        <a:solidFill>
          <a:schemeClr val="bg1"/>
        </a:solidFill>
        <a:latin typeface="Arial" panose="020B0604020202020204" pitchFamily="34" charset="0"/>
        <a:ea typeface="+mn-ea"/>
        <a:cs typeface="Arial" panose="020B0604020202020204" pitchFamily="34" charset="0"/>
      </a:defRPr>
    </a:lvl1pPr>
    <a:lvl2pPr marL="171450" marR="0" indent="-171450" algn="l" defTabSz="914400" rtl="0" eaLnBrk="1" fontAlgn="base" latinLnBrk="0" hangingPunct="1">
      <a:lnSpc>
        <a:spcPct val="100000"/>
      </a:lnSpc>
      <a:spcBef>
        <a:spcPts val="600"/>
      </a:spcBef>
      <a:spcAft>
        <a:spcPct val="0"/>
      </a:spcAft>
      <a:buClr>
        <a:schemeClr val="bg1"/>
      </a:buClr>
      <a:buSzPct val="100000"/>
      <a:buFont typeface=".AppleSystemUIFont" charset="-120"/>
      <a:buChar char="–"/>
      <a:tabLst/>
      <a:defRPr sz="1000" b="0" i="0" kern="1200">
        <a:solidFill>
          <a:schemeClr val="bg1"/>
        </a:solidFill>
        <a:latin typeface="Arial" panose="020B0604020202020204" pitchFamily="34" charset="0"/>
        <a:ea typeface="+mn-ea"/>
        <a:cs typeface="Arial" panose="020B0604020202020204" pitchFamily="34" charset="0"/>
      </a:defRPr>
    </a:lvl2pPr>
    <a:lvl3pPr marL="342900" marR="0" indent="-141288" algn="l" defTabSz="914400" rtl="0" eaLnBrk="1" fontAlgn="base" latinLnBrk="0" hangingPunct="1">
      <a:lnSpc>
        <a:spcPct val="100000"/>
      </a:lnSpc>
      <a:spcBef>
        <a:spcPts val="600"/>
      </a:spcBef>
      <a:spcAft>
        <a:spcPct val="0"/>
      </a:spcAft>
      <a:buClr>
        <a:schemeClr val="bg1"/>
      </a:buClr>
      <a:buSzPct val="100000"/>
      <a:buFont typeface="Arial" panose="020B0604020202020204" pitchFamily="34" charset="0"/>
      <a:buChar char="•"/>
      <a:tabLst/>
      <a:defRPr sz="1000" b="0" i="0" kern="1200">
        <a:solidFill>
          <a:schemeClr val="bg1"/>
        </a:solidFill>
        <a:latin typeface="Arial" panose="020B0604020202020204" pitchFamily="34" charset="0"/>
        <a:ea typeface="+mn-ea"/>
        <a:cs typeface="Arial" panose="020B0604020202020204" pitchFamily="34" charset="0"/>
      </a:defRPr>
    </a:lvl3pPr>
    <a:lvl4pPr marL="628650" marR="0" indent="-193675" algn="l" defTabSz="914400" rtl="0" eaLnBrk="1" fontAlgn="base" latinLnBrk="0" hangingPunct="1">
      <a:lnSpc>
        <a:spcPct val="100000"/>
      </a:lnSpc>
      <a:spcBef>
        <a:spcPts val="600"/>
      </a:spcBef>
      <a:spcAft>
        <a:spcPct val="0"/>
      </a:spcAft>
      <a:buClr>
        <a:schemeClr val="bg1"/>
      </a:buClr>
      <a:buSzPct val="100000"/>
      <a:buFont typeface=".AppleSystemUIFont" charset="-120"/>
      <a:buChar char="–"/>
      <a:tabLst/>
      <a:defRPr sz="1000" b="0" i="0" kern="1200">
        <a:solidFill>
          <a:schemeClr val="bg1"/>
        </a:solidFill>
        <a:latin typeface="Arial" panose="020B0604020202020204" pitchFamily="34" charset="0"/>
        <a:ea typeface="+mn-ea"/>
        <a:cs typeface="Arial" panose="020B0604020202020204" pitchFamily="34" charset="0"/>
      </a:defRPr>
    </a:lvl4pPr>
    <a:lvl5pPr marL="803275" marR="0" indent="-171450" algn="l" defTabSz="914400" rtl="0" eaLnBrk="1" fontAlgn="base" latinLnBrk="0" hangingPunct="1">
      <a:lnSpc>
        <a:spcPct val="100000"/>
      </a:lnSpc>
      <a:spcBef>
        <a:spcPts val="600"/>
      </a:spcBef>
      <a:spcAft>
        <a:spcPct val="0"/>
      </a:spcAft>
      <a:buClr>
        <a:schemeClr val="bg1"/>
      </a:buClr>
      <a:buSzTx/>
      <a:buFont typeface=".AppleSystemUIFont" charset="-120"/>
      <a:buChar char="»"/>
      <a:tabLst/>
      <a:defRPr sz="1000" b="0" i="0" kern="1200">
        <a:solidFill>
          <a:schemeClr val="bg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1380" userDrawn="1">
          <p15:clr>
            <a:srgbClr val="F26B43"/>
          </p15:clr>
        </p15:guide>
        <p15:guide id="2" orient="horz" pos="1284" userDrawn="1">
          <p15:clr>
            <a:srgbClr val="F26B43"/>
          </p15:clr>
        </p15:guide>
        <p15:guide id="3" orient="horz" pos="108"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36738" y="171450"/>
            <a:ext cx="3182937" cy="1790700"/>
          </a:xfrm>
        </p:spPr>
      </p:sp>
      <p:sp>
        <p:nvSpPr>
          <p:cNvPr id="3" name="Notes Placeholder 2"/>
          <p:cNvSpPr>
            <a:spLocks noGrp="1"/>
          </p:cNvSpPr>
          <p:nvPr>
            <p:ph type="body" idx="1"/>
          </p:nvPr>
        </p:nvSpPr>
        <p:spPr>
          <a:xfrm>
            <a:off x="224591" y="2220686"/>
            <a:ext cx="6407235" cy="6170925"/>
          </a:xfrm>
          <a:prstGeom prst="rect">
            <a:avLst/>
          </a:prstGeom>
        </p:spPr>
        <p:txBody>
          <a:bodyPr/>
          <a:lstStyle/>
          <a:p>
            <a:pPr marL="174625" indent="-174625" defTabSz="914400" fontAlgn="base">
              <a:lnSpc>
                <a:spcPct val="90000"/>
              </a:lnSpc>
              <a:spcBef>
                <a:spcPct val="0"/>
              </a:spcBef>
              <a:spcAft>
                <a:spcPts val="600"/>
              </a:spcAft>
              <a:buFont typeface=".AppleSystemUIFont" charset="-120"/>
              <a:buChar char="–"/>
            </a:pPr>
            <a:r>
              <a:rPr kumimoji="0" lang="en-US" sz="1000" u="none" strike="noStrike" cap="none" normalizeH="0" baseline="0" dirty="0">
                <a:ln>
                  <a:noFill/>
                </a:ln>
                <a:solidFill>
                  <a:schemeClr val="bg1"/>
                </a:solidFill>
                <a:effectLst/>
                <a:ea typeface="IBM Plex Sans" charset="0"/>
              </a:rPr>
              <a:t>Do not place photos or images on cover pages.</a:t>
            </a:r>
          </a:p>
          <a:p>
            <a:pPr marL="174625" indent="-174625" defTabSz="914400" fontAlgn="base">
              <a:lnSpc>
                <a:spcPct val="90000"/>
              </a:lnSpc>
              <a:spcBef>
                <a:spcPct val="0"/>
              </a:spcBef>
              <a:spcAft>
                <a:spcPts val="600"/>
              </a:spcAft>
              <a:buFont typeface=".AppleSystemUIFont" charset="-120"/>
              <a:buChar char="–"/>
            </a:pPr>
            <a:r>
              <a:rPr lang="en-US" sz="1000" dirty="0">
                <a:solidFill>
                  <a:schemeClr val="bg1"/>
                </a:solidFill>
                <a:ea typeface="IBM Plex Sans" charset="0"/>
              </a:rPr>
              <a:t>Please remove this information box before using this cover page.</a:t>
            </a:r>
            <a:endParaRPr kumimoji="0" lang="en-US" sz="1000" u="none" strike="noStrike" cap="none" normalizeH="0" baseline="0" dirty="0">
              <a:ln>
                <a:noFill/>
              </a:ln>
              <a:solidFill>
                <a:schemeClr val="bg1"/>
              </a:solidFill>
              <a:effectLst/>
              <a:ea typeface="IBM Plex Sans" charset="0"/>
            </a:endParaRPr>
          </a:p>
        </p:txBody>
      </p:sp>
      <p:sp>
        <p:nvSpPr>
          <p:cNvPr id="4" name="Slide Number Placeholder 3"/>
          <p:cNvSpPr>
            <a:spLocks noGrp="1"/>
          </p:cNvSpPr>
          <p:nvPr>
            <p:ph type="sldNum" sz="quarter" idx="5"/>
          </p:nvPr>
        </p:nvSpPr>
        <p:spPr/>
        <p:txBody>
          <a:bodyPr/>
          <a:lstStyle/>
          <a:p>
            <a:fld id="{6E2E38B8-B0B4-AD41-AC6E-B781F46A9FD3}" type="slidenum">
              <a:rPr lang="en-US" smtClean="0"/>
              <a:pPr/>
              <a:t>1</a:t>
            </a:fld>
            <a:endParaRPr lang="en-US" dirty="0"/>
          </a:p>
        </p:txBody>
      </p:sp>
      <p:sp>
        <p:nvSpPr>
          <p:cNvPr id="5" name="Footer Placeholder 4">
            <a:extLst>
              <a:ext uri="{FF2B5EF4-FFF2-40B4-BE49-F238E27FC236}">
                <a16:creationId xmlns:a16="http://schemas.microsoft.com/office/drawing/2014/main" id="{99E927E3-CEBD-2F40-BB6D-C5C82BA2FDAC}"/>
              </a:ext>
            </a:extLst>
          </p:cNvPr>
          <p:cNvSpPr>
            <a:spLocks noGrp="1"/>
          </p:cNvSpPr>
          <p:nvPr>
            <p:ph type="ftr" sz="quarter" idx="4"/>
          </p:nvPr>
        </p:nvSpPr>
        <p:spPr/>
        <p:txBody>
          <a:bodyPr/>
          <a:lstStyle/>
          <a:p>
            <a:r>
              <a:rPr lang="en-US"/>
              <a:t>IBM Security / © 2019 IBM Corporation</a:t>
            </a:r>
            <a:endParaRPr lang="en-US" dirty="0"/>
          </a:p>
        </p:txBody>
      </p:sp>
      <p:sp>
        <p:nvSpPr>
          <p:cNvPr id="6" name="Header Placeholder 5">
            <a:extLst>
              <a:ext uri="{FF2B5EF4-FFF2-40B4-BE49-F238E27FC236}">
                <a16:creationId xmlns:a16="http://schemas.microsoft.com/office/drawing/2014/main" id="{0F97B930-A3C7-934F-BE3C-0D6AF5D5FC3A}"/>
              </a:ext>
            </a:extLst>
          </p:cNvPr>
          <p:cNvSpPr>
            <a:spLocks noGrp="1"/>
          </p:cNvSpPr>
          <p:nvPr>
            <p:ph type="hdr" sz="quarter"/>
          </p:nvPr>
        </p:nvSpPr>
        <p:spPr>
          <a:xfrm>
            <a:off x="204163" y="171450"/>
            <a:ext cx="1592957" cy="210312"/>
          </a:xfrm>
        </p:spPr>
        <p:txBody>
          <a:bodyPr/>
          <a:lstStyle/>
          <a:p>
            <a:endParaRPr lang="en-US" dirty="0"/>
          </a:p>
        </p:txBody>
      </p:sp>
    </p:spTree>
    <p:extLst>
      <p:ext uri="{BB962C8B-B14F-4D97-AF65-F5344CB8AC3E}">
        <p14:creationId xmlns:p14="http://schemas.microsoft.com/office/powerpoint/2010/main" val="739822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03400" y="171450"/>
            <a:ext cx="3251200" cy="18288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2E38B8-B0B4-AD41-AC6E-B781F46A9FD3}" type="slidenum">
              <a:rPr lang="en-US" smtClean="0"/>
              <a:pPr/>
              <a:t>3</a:t>
            </a:fld>
            <a:endParaRPr lang="en-US" dirty="0"/>
          </a:p>
        </p:txBody>
      </p:sp>
      <p:sp>
        <p:nvSpPr>
          <p:cNvPr id="5" name="Footer Placeholder 4"/>
          <p:cNvSpPr>
            <a:spLocks noGrp="1"/>
          </p:cNvSpPr>
          <p:nvPr>
            <p:ph type="ftr" sz="quarter" idx="4"/>
          </p:nvPr>
        </p:nvSpPr>
        <p:spPr/>
        <p:txBody>
          <a:bodyPr/>
          <a:lstStyle/>
          <a:p>
            <a:r>
              <a:rPr lang="en-US"/>
              <a:t>IBM Security / © 2019 IBM Corporation</a:t>
            </a:r>
            <a:endParaRPr lang="en-US" dirty="0"/>
          </a:p>
        </p:txBody>
      </p:sp>
      <p:sp>
        <p:nvSpPr>
          <p:cNvPr id="6" name="Header Placeholder 5">
            <a:extLst>
              <a:ext uri="{FF2B5EF4-FFF2-40B4-BE49-F238E27FC236}">
                <a16:creationId xmlns:a16="http://schemas.microsoft.com/office/drawing/2014/main" id="{92D2A15A-F82F-8247-B2FD-B5921BC21CF4}"/>
              </a:ext>
            </a:extLst>
          </p:cNvPr>
          <p:cNvSpPr>
            <a:spLocks noGrp="1"/>
          </p:cNvSpPr>
          <p:nvPr>
            <p:ph type="hdr" sz="quarter"/>
          </p:nvPr>
        </p:nvSpPr>
        <p:spPr>
          <a:xfrm>
            <a:off x="204163" y="171450"/>
            <a:ext cx="1592957" cy="210312"/>
          </a:xfrm>
        </p:spPr>
        <p:txBody>
          <a:bodyPr/>
          <a:lstStyle/>
          <a:p>
            <a:endParaRPr lang="en-US" dirty="0"/>
          </a:p>
        </p:txBody>
      </p:sp>
    </p:spTree>
    <p:extLst>
      <p:ext uri="{BB962C8B-B14F-4D97-AF65-F5344CB8AC3E}">
        <p14:creationId xmlns:p14="http://schemas.microsoft.com/office/powerpoint/2010/main" val="3487710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36738" y="182563"/>
            <a:ext cx="3182937" cy="1790700"/>
          </a:xfrm>
        </p:spPr>
      </p:sp>
      <p:sp>
        <p:nvSpPr>
          <p:cNvPr id="3" name="Notes Placeholder 2"/>
          <p:cNvSpPr>
            <a:spLocks noGrp="1"/>
          </p:cNvSpPr>
          <p:nvPr>
            <p:ph type="body" idx="1"/>
          </p:nvPr>
        </p:nvSpPr>
        <p:spPr>
          <a:xfrm>
            <a:off x="224591" y="2220686"/>
            <a:ext cx="6407235" cy="6170925"/>
          </a:xfrm>
          <a:prstGeom prst="rect">
            <a:avLst/>
          </a:prstGeom>
        </p:spPr>
        <p:txBody>
          <a:bodyPr/>
          <a:lstStyle/>
          <a:p>
            <a:endParaRPr lang="en-US"/>
          </a:p>
        </p:txBody>
      </p:sp>
      <p:sp>
        <p:nvSpPr>
          <p:cNvPr id="4" name="Slide Number Placeholder 3"/>
          <p:cNvSpPr>
            <a:spLocks noGrp="1"/>
          </p:cNvSpPr>
          <p:nvPr>
            <p:ph type="sldNum" sz="quarter" idx="5"/>
          </p:nvPr>
        </p:nvSpPr>
        <p:spPr/>
        <p:txBody>
          <a:bodyPr/>
          <a:lstStyle/>
          <a:p>
            <a:fld id="{6E2E38B8-B0B4-AD41-AC6E-B781F46A9FD3}" type="slidenum">
              <a:rPr lang="en-US" smtClean="0"/>
              <a:pPr/>
              <a:t>4</a:t>
            </a:fld>
            <a:endParaRPr lang="en-US" dirty="0"/>
          </a:p>
        </p:txBody>
      </p:sp>
      <p:sp>
        <p:nvSpPr>
          <p:cNvPr id="5" name="Footer Placeholder 4">
            <a:extLst>
              <a:ext uri="{FF2B5EF4-FFF2-40B4-BE49-F238E27FC236}">
                <a16:creationId xmlns:a16="http://schemas.microsoft.com/office/drawing/2014/main" id="{68B76136-0D5B-764D-B1C0-02DDCEF90A02}"/>
              </a:ext>
            </a:extLst>
          </p:cNvPr>
          <p:cNvSpPr>
            <a:spLocks noGrp="1"/>
          </p:cNvSpPr>
          <p:nvPr>
            <p:ph type="ftr" sz="quarter" idx="4"/>
          </p:nvPr>
        </p:nvSpPr>
        <p:spPr/>
        <p:txBody>
          <a:bodyPr/>
          <a:lstStyle/>
          <a:p>
            <a:r>
              <a:rPr lang="en-US"/>
              <a:t>IBM Security / © 2019 IBM Corporation</a:t>
            </a:r>
            <a:endParaRPr lang="en-US" dirty="0"/>
          </a:p>
        </p:txBody>
      </p:sp>
      <p:sp>
        <p:nvSpPr>
          <p:cNvPr id="6" name="Header Placeholder 5">
            <a:extLst>
              <a:ext uri="{FF2B5EF4-FFF2-40B4-BE49-F238E27FC236}">
                <a16:creationId xmlns:a16="http://schemas.microsoft.com/office/drawing/2014/main" id="{5897B651-5AD1-584C-8853-5253FB2CC3A8}"/>
              </a:ext>
            </a:extLst>
          </p:cNvPr>
          <p:cNvSpPr>
            <a:spLocks noGrp="1"/>
          </p:cNvSpPr>
          <p:nvPr>
            <p:ph type="hdr" sz="quarter"/>
          </p:nvPr>
        </p:nvSpPr>
        <p:spPr>
          <a:xfrm>
            <a:off x="204163" y="182463"/>
            <a:ext cx="1592957" cy="210312"/>
          </a:xfrm>
        </p:spPr>
        <p:txBody>
          <a:bodyPr/>
          <a:lstStyle/>
          <a:p>
            <a:endParaRPr lang="en-US" dirty="0"/>
          </a:p>
        </p:txBody>
      </p:sp>
    </p:spTree>
    <p:extLst>
      <p:ext uri="{BB962C8B-B14F-4D97-AF65-F5344CB8AC3E}">
        <p14:creationId xmlns:p14="http://schemas.microsoft.com/office/powerpoint/2010/main" val="12857048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8" Type="http://schemas.openxmlformats.org/officeDocument/2006/relationships/hyperlink" Target="https://twitter.com/IBMSecurity?ref_src=twsrc%5Egoogle%7Ctwcamp%5Eserp%7Ctwgr%5Eauthor" TargetMode="External"/><Relationship Id="rId3" Type="http://schemas.openxmlformats.org/officeDocument/2006/relationships/image" Target="../media/image3.png"/><Relationship Id="rId7" Type="http://schemas.openxmlformats.org/officeDocument/2006/relationships/hyperlink" Target="https://exchange.xforce.ibmcloud.com/" TargetMode="External"/><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hyperlink" Target="https://www.ibm.com/security/community" TargetMode="External"/><Relationship Id="rId5" Type="http://schemas.openxmlformats.org/officeDocument/2006/relationships/hyperlink" Target="https://securityintelligence.com/" TargetMode="External"/><Relationship Id="rId4" Type="http://schemas.openxmlformats.org/officeDocument/2006/relationships/hyperlink" Target="https://www.ibm.com/security" TargetMode="External"/><Relationship Id="rId9" Type="http://schemas.openxmlformats.org/officeDocument/2006/relationships/hyperlink" Target="https://www.youtube.com/ibmsecurity" TargetMode="Externa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on purple&gt;blue aurora">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44BDF8C-1817-8247-8AB1-2A718F6A5B52}"/>
              </a:ext>
            </a:extLst>
          </p:cNvPr>
          <p:cNvPicPr>
            <a:picLocks noChangeAspect="1"/>
          </p:cNvPicPr>
          <p:nvPr userDrawn="1"/>
        </p:nvPicPr>
        <p:blipFill>
          <a:blip r:embed="rId2"/>
          <a:stretch>
            <a:fillRect/>
          </a:stretch>
        </p:blipFill>
        <p:spPr>
          <a:xfrm>
            <a:off x="0" y="0"/>
            <a:ext cx="9144000" cy="5143500"/>
          </a:xfrm>
          <a:prstGeom prst="rect">
            <a:avLst/>
          </a:prstGeom>
        </p:spPr>
      </p:pic>
      <p:pic>
        <p:nvPicPr>
          <p:cNvPr id="7" name="Picture 6"/>
          <p:cNvPicPr>
            <a:picLocks noChangeAspect="1"/>
          </p:cNvPicPr>
          <p:nvPr userDrawn="1"/>
        </p:nvPicPr>
        <p:blipFill>
          <a:blip r:embed="rId3"/>
          <a:stretch>
            <a:fillRect/>
          </a:stretch>
        </p:blipFill>
        <p:spPr>
          <a:xfrm>
            <a:off x="8393811" y="4693077"/>
            <a:ext cx="521589" cy="206791"/>
          </a:xfrm>
          <a:prstGeom prst="rect">
            <a:avLst/>
          </a:prstGeom>
        </p:spPr>
      </p:pic>
      <p:pic>
        <p:nvPicPr>
          <p:cNvPr id="5" name="Picture 4">
            <a:extLst>
              <a:ext uri="{FF2B5EF4-FFF2-40B4-BE49-F238E27FC236}">
                <a16:creationId xmlns:a16="http://schemas.microsoft.com/office/drawing/2014/main" id="{1B8E6449-75CD-2844-9D41-392A498B77C7}"/>
              </a:ext>
            </a:extLst>
          </p:cNvPr>
          <p:cNvPicPr>
            <a:picLocks noChangeAspect="1"/>
          </p:cNvPicPr>
          <p:nvPr userDrawn="1"/>
        </p:nvPicPr>
        <p:blipFill>
          <a:blip r:embed="rId4"/>
          <a:stretch>
            <a:fillRect/>
          </a:stretch>
        </p:blipFill>
        <p:spPr>
          <a:xfrm>
            <a:off x="232558" y="4728887"/>
            <a:ext cx="1362693" cy="217403"/>
          </a:xfrm>
          <a:prstGeom prst="rect">
            <a:avLst/>
          </a:prstGeom>
        </p:spPr>
      </p:pic>
      <p:sp>
        <p:nvSpPr>
          <p:cNvPr id="3" name="Title 2">
            <a:extLst>
              <a:ext uri="{FF2B5EF4-FFF2-40B4-BE49-F238E27FC236}">
                <a16:creationId xmlns:a16="http://schemas.microsoft.com/office/drawing/2014/main" id="{448401B5-D58E-5544-B2D2-E826194A6050}"/>
              </a:ext>
            </a:extLst>
          </p:cNvPr>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21783861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4572000" y="0"/>
            <a:ext cx="4572000" cy="5143500"/>
          </a:xfrm>
        </p:spPr>
        <p:txBody>
          <a:bodyPr lIns="91440" tIns="91440" rIns="91440" bIns="91440"/>
          <a:lstStyle/>
          <a:p>
            <a:r>
              <a:rPr lang="en-GB"/>
              <a:t>Click icon to add picture</a:t>
            </a:r>
            <a:endParaRPr lang="en-US" dirty="0"/>
          </a:p>
        </p:txBody>
      </p:sp>
      <p:sp>
        <p:nvSpPr>
          <p:cNvPr id="2" name="Title 1"/>
          <p:cNvSpPr>
            <a:spLocks noGrp="1"/>
          </p:cNvSpPr>
          <p:nvPr>
            <p:ph type="title"/>
          </p:nvPr>
        </p:nvSpPr>
        <p:spPr>
          <a:xfrm>
            <a:off x="210312" y="201168"/>
            <a:ext cx="4142232" cy="332399"/>
          </a:xfrm>
        </p:spPr>
        <p:txBody>
          <a:bodyPr>
            <a:spAutoFit/>
          </a:bodyPr>
          <a:lstStyle/>
          <a:p>
            <a:r>
              <a:rPr lang="en-GB"/>
              <a:t>Click to edit Master title style</a:t>
            </a:r>
            <a:endParaRPr lang="en-US" dirty="0"/>
          </a:p>
        </p:txBody>
      </p:sp>
      <p:sp>
        <p:nvSpPr>
          <p:cNvPr id="5" name="Footer Placeholder 4">
            <a:extLst>
              <a:ext uri="{FF2B5EF4-FFF2-40B4-BE49-F238E27FC236}">
                <a16:creationId xmlns:a16="http://schemas.microsoft.com/office/drawing/2014/main" id="{302C4FC6-DC18-BD49-A80C-71545520A609}"/>
              </a:ext>
            </a:extLst>
          </p:cNvPr>
          <p:cNvSpPr>
            <a:spLocks noGrp="1"/>
          </p:cNvSpPr>
          <p:nvPr>
            <p:ph type="ftr" sz="quarter" idx="15"/>
          </p:nvPr>
        </p:nvSpPr>
        <p:spPr/>
        <p:txBody>
          <a:bodyPr/>
          <a:lstStyle>
            <a:lvl1pPr>
              <a:defRPr>
                <a:solidFill>
                  <a:srgbClr val="868D95"/>
                </a:solidFill>
              </a:defRPr>
            </a:lvl1pPr>
          </a:lstStyle>
          <a:p>
            <a:r>
              <a:rPr lang="en-US"/>
              <a:t>IBM Security / © 2019 IBM Corporation</a:t>
            </a:r>
            <a:endParaRPr lang="en-US" dirty="0"/>
          </a:p>
        </p:txBody>
      </p:sp>
      <p:sp>
        <p:nvSpPr>
          <p:cNvPr id="6" name="Slide Number Placeholder 5">
            <a:extLst>
              <a:ext uri="{FF2B5EF4-FFF2-40B4-BE49-F238E27FC236}">
                <a16:creationId xmlns:a16="http://schemas.microsoft.com/office/drawing/2014/main" id="{ED94BA4B-A62A-E943-AA87-663DB3E7B438}"/>
              </a:ext>
            </a:extLst>
          </p:cNvPr>
          <p:cNvSpPr>
            <a:spLocks noGrp="1"/>
          </p:cNvSpPr>
          <p:nvPr>
            <p:ph type="sldNum" sz="quarter" idx="16"/>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56030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text (four columns) on gradient">
    <p:spTree>
      <p:nvGrpSpPr>
        <p:cNvPr id="1" name=""/>
        <p:cNvGrpSpPr/>
        <p:nvPr/>
      </p:nvGrpSpPr>
      <p:grpSpPr>
        <a:xfrm>
          <a:off x="0" y="0"/>
          <a:ext cx="0" cy="0"/>
          <a:chOff x="0" y="0"/>
          <a:chExt cx="0" cy="0"/>
        </a:xfrm>
      </p:grpSpPr>
      <p:pic>
        <p:nvPicPr>
          <p:cNvPr id="9" name="Picture 8" descr="Cropped_Aurora_Primary- Top.png">
            <a:extLst>
              <a:ext uri="{FF2B5EF4-FFF2-40B4-BE49-F238E27FC236}">
                <a16:creationId xmlns:a16="http://schemas.microsoft.com/office/drawing/2014/main" id="{71D027F9-176A-0A43-988A-7816BB28E9F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700"/>
            <a:ext cx="9144000" cy="5156200"/>
          </a:xfrm>
          <a:prstGeom prst="rect">
            <a:avLst/>
          </a:prstGeom>
        </p:spPr>
      </p:pic>
      <p:sp>
        <p:nvSpPr>
          <p:cNvPr id="2" name="Title 1"/>
          <p:cNvSpPr>
            <a:spLocks noGrp="1"/>
          </p:cNvSpPr>
          <p:nvPr>
            <p:ph type="title"/>
          </p:nvPr>
        </p:nvSpPr>
        <p:spPr>
          <a:xfrm>
            <a:off x="210312" y="201168"/>
            <a:ext cx="6419088" cy="332399"/>
          </a:xfrm>
        </p:spPr>
        <p:txBody>
          <a:bodyPr>
            <a:spAutoFit/>
          </a:bodyPr>
          <a:lstStyle/>
          <a:p>
            <a:r>
              <a:rPr lang="en-GB"/>
              <a:t>Click to edit Master title style</a:t>
            </a:r>
            <a:endParaRPr lang="en-US" dirty="0"/>
          </a:p>
        </p:txBody>
      </p:sp>
      <p:sp>
        <p:nvSpPr>
          <p:cNvPr id="6" name="Text Placeholder 5"/>
          <p:cNvSpPr>
            <a:spLocks noGrp="1"/>
          </p:cNvSpPr>
          <p:nvPr>
            <p:ph type="body" sz="quarter" idx="12"/>
          </p:nvPr>
        </p:nvSpPr>
        <p:spPr>
          <a:xfrm>
            <a:off x="219456" y="1289051"/>
            <a:ext cx="1837944" cy="3206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7"/>
          <p:cNvSpPr>
            <a:spLocks noGrp="1"/>
          </p:cNvSpPr>
          <p:nvPr>
            <p:ph type="body" sz="quarter" idx="13"/>
          </p:nvPr>
        </p:nvSpPr>
        <p:spPr>
          <a:xfrm>
            <a:off x="2505456" y="1289051"/>
            <a:ext cx="1837944" cy="3206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Text Placeholder 9"/>
          <p:cNvSpPr>
            <a:spLocks noGrp="1"/>
          </p:cNvSpPr>
          <p:nvPr>
            <p:ph type="body" sz="quarter" idx="14"/>
          </p:nvPr>
        </p:nvSpPr>
        <p:spPr>
          <a:xfrm>
            <a:off x="4791456" y="1289051"/>
            <a:ext cx="1837944" cy="3206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2" name="Text Placeholder 11"/>
          <p:cNvSpPr>
            <a:spLocks noGrp="1"/>
          </p:cNvSpPr>
          <p:nvPr>
            <p:ph type="body" sz="quarter" idx="15"/>
          </p:nvPr>
        </p:nvSpPr>
        <p:spPr>
          <a:xfrm>
            <a:off x="7077456" y="1289051"/>
            <a:ext cx="1837944" cy="3206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a:extLst>
              <a:ext uri="{FF2B5EF4-FFF2-40B4-BE49-F238E27FC236}">
                <a16:creationId xmlns:a16="http://schemas.microsoft.com/office/drawing/2014/main" id="{A221099F-82F0-AA43-A13B-96BAA228732D}"/>
              </a:ext>
            </a:extLst>
          </p:cNvPr>
          <p:cNvSpPr>
            <a:spLocks noGrp="1"/>
          </p:cNvSpPr>
          <p:nvPr>
            <p:ph type="ftr" sz="quarter" idx="16"/>
          </p:nvPr>
        </p:nvSpPr>
        <p:spPr/>
        <p:txBody>
          <a:bodyPr/>
          <a:lstStyle>
            <a:lvl1pPr>
              <a:defRPr>
                <a:solidFill>
                  <a:srgbClr val="868D95"/>
                </a:solidFill>
              </a:defRPr>
            </a:lvl1pPr>
          </a:lstStyle>
          <a:p>
            <a:r>
              <a:rPr lang="en-US"/>
              <a:t>IBM Security / © 2019 IBM Corporation</a:t>
            </a:r>
            <a:endParaRPr lang="en-US" dirty="0"/>
          </a:p>
        </p:txBody>
      </p:sp>
      <p:sp>
        <p:nvSpPr>
          <p:cNvPr id="7" name="Slide Number Placeholder 6">
            <a:extLst>
              <a:ext uri="{FF2B5EF4-FFF2-40B4-BE49-F238E27FC236}">
                <a16:creationId xmlns:a16="http://schemas.microsoft.com/office/drawing/2014/main" id="{AEB7D673-7877-044D-8F46-10D7947B3A70}"/>
              </a:ext>
            </a:extLst>
          </p:cNvPr>
          <p:cNvSpPr>
            <a:spLocks noGrp="1"/>
          </p:cNvSpPr>
          <p:nvPr>
            <p:ph type="sldNum" sz="quarter" idx="17"/>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995281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text (four columns)">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10312" y="201168"/>
            <a:ext cx="6419088" cy="332399"/>
          </a:xfrm>
        </p:spPr>
        <p:txBody>
          <a:bodyPr>
            <a:spAutoFit/>
          </a:bodyPr>
          <a:lstStyle>
            <a:lvl1pPr>
              <a:defRPr>
                <a:solidFill>
                  <a:schemeClr val="tx1"/>
                </a:solidFill>
              </a:defRPr>
            </a:lvl1pPr>
          </a:lstStyle>
          <a:p>
            <a:r>
              <a:rPr lang="en-GB"/>
              <a:t>Click to edit Master title style</a:t>
            </a:r>
            <a:endParaRPr lang="en-US" dirty="0"/>
          </a:p>
        </p:txBody>
      </p:sp>
      <p:sp>
        <p:nvSpPr>
          <p:cNvPr id="6" name="Text Placeholder 5"/>
          <p:cNvSpPr>
            <a:spLocks noGrp="1"/>
          </p:cNvSpPr>
          <p:nvPr>
            <p:ph type="body" sz="quarter" idx="12"/>
          </p:nvPr>
        </p:nvSpPr>
        <p:spPr>
          <a:xfrm>
            <a:off x="219456" y="1289050"/>
            <a:ext cx="1837944" cy="3206750"/>
          </a:xfrm>
        </p:spPr>
        <p:txBody>
          <a:bodyPr/>
          <a:lstStyle>
            <a:lvl1pPr>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ext Placeholder 7"/>
          <p:cNvSpPr>
            <a:spLocks noGrp="1"/>
          </p:cNvSpPr>
          <p:nvPr>
            <p:ph type="body" sz="quarter" idx="13"/>
          </p:nvPr>
        </p:nvSpPr>
        <p:spPr>
          <a:xfrm>
            <a:off x="2505456" y="1289050"/>
            <a:ext cx="1837944" cy="3206750"/>
          </a:xfrm>
        </p:spPr>
        <p:txBody>
          <a:bodyPr/>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Text Placeholder 9"/>
          <p:cNvSpPr>
            <a:spLocks noGrp="1"/>
          </p:cNvSpPr>
          <p:nvPr>
            <p:ph type="body" sz="quarter" idx="14"/>
          </p:nvPr>
        </p:nvSpPr>
        <p:spPr>
          <a:xfrm>
            <a:off x="4791456" y="1289050"/>
            <a:ext cx="1837944" cy="3206750"/>
          </a:xfrm>
        </p:spPr>
        <p:txBody>
          <a:bodyPr/>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2" name="Text Placeholder 11"/>
          <p:cNvSpPr>
            <a:spLocks noGrp="1"/>
          </p:cNvSpPr>
          <p:nvPr>
            <p:ph type="body" sz="quarter" idx="15"/>
          </p:nvPr>
        </p:nvSpPr>
        <p:spPr>
          <a:xfrm>
            <a:off x="7077456" y="1289050"/>
            <a:ext cx="1837944" cy="3206750"/>
          </a:xfrm>
        </p:spPr>
        <p:txBody>
          <a:bodyPr/>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a:extLst>
              <a:ext uri="{FF2B5EF4-FFF2-40B4-BE49-F238E27FC236}">
                <a16:creationId xmlns:a16="http://schemas.microsoft.com/office/drawing/2014/main" id="{60F93096-B0F0-3344-9F25-809D1B53BC89}"/>
              </a:ext>
            </a:extLst>
          </p:cNvPr>
          <p:cNvSpPr>
            <a:spLocks noGrp="1"/>
          </p:cNvSpPr>
          <p:nvPr>
            <p:ph type="ftr" sz="quarter" idx="16"/>
          </p:nvPr>
        </p:nvSpPr>
        <p:spPr/>
        <p:txBody>
          <a:bodyPr/>
          <a:lstStyle>
            <a:lvl1pPr>
              <a:defRPr>
                <a:solidFill>
                  <a:srgbClr val="6F6F6F"/>
                </a:solidFill>
              </a:defRPr>
            </a:lvl1pPr>
          </a:lstStyle>
          <a:p>
            <a:r>
              <a:rPr lang="en-US"/>
              <a:t>IBM Security / © 2019 IBM Corporation</a:t>
            </a:r>
            <a:endParaRPr lang="en-US" dirty="0"/>
          </a:p>
        </p:txBody>
      </p:sp>
      <p:sp>
        <p:nvSpPr>
          <p:cNvPr id="7" name="Slide Number Placeholder 6">
            <a:extLst>
              <a:ext uri="{FF2B5EF4-FFF2-40B4-BE49-F238E27FC236}">
                <a16:creationId xmlns:a16="http://schemas.microsoft.com/office/drawing/2014/main" id="{B2D5D27C-B2B7-7B41-B53D-33C7F0372F97}"/>
              </a:ext>
            </a:extLst>
          </p:cNvPr>
          <p:cNvSpPr>
            <a:spLocks noGrp="1"/>
          </p:cNvSpPr>
          <p:nvPr>
            <p:ph type="sldNum" sz="quarter" idx="17"/>
          </p:nvPr>
        </p:nvSpPr>
        <p:spPr/>
        <p:txBody>
          <a:bodyPr/>
          <a:lstStyle>
            <a:lvl1pPr>
              <a:defRPr>
                <a:solidFill>
                  <a:srgbClr val="6F6F6F"/>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30125764"/>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atagram with Aurora">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EBF690-0BE8-BB42-8602-CD8CBAD7193E}"/>
              </a:ext>
            </a:extLst>
          </p:cNvPr>
          <p:cNvPicPr>
            <a:picLocks noChangeAspect="1"/>
          </p:cNvPicPr>
          <p:nvPr userDrawn="1"/>
        </p:nvPicPr>
        <p:blipFill>
          <a:blip r:embed="rId2"/>
          <a:stretch>
            <a:fillRect/>
          </a:stretch>
        </p:blipFill>
        <p:spPr>
          <a:xfrm>
            <a:off x="-19163" y="107950"/>
            <a:ext cx="1244600" cy="4927600"/>
          </a:xfrm>
          <a:prstGeom prst="rect">
            <a:avLst/>
          </a:prstGeom>
        </p:spPr>
      </p:pic>
      <p:sp>
        <p:nvSpPr>
          <p:cNvPr id="2" name="Title 1"/>
          <p:cNvSpPr>
            <a:spLocks noGrp="1"/>
          </p:cNvSpPr>
          <p:nvPr>
            <p:ph type="title"/>
          </p:nvPr>
        </p:nvSpPr>
        <p:spPr>
          <a:xfrm>
            <a:off x="228600" y="1437545"/>
            <a:ext cx="4114800" cy="804672"/>
          </a:xfrm>
        </p:spPr>
        <p:txBody>
          <a:bodyPr/>
          <a:lstStyle>
            <a:lvl1pPr>
              <a:defRPr sz="1600"/>
            </a:lvl1pPr>
          </a:lstStyle>
          <a:p>
            <a:r>
              <a:rPr lang="en-GB"/>
              <a:t>Click to edit Master title style</a:t>
            </a:r>
            <a:endParaRPr lang="en-US" dirty="0"/>
          </a:p>
        </p:txBody>
      </p:sp>
      <p:sp>
        <p:nvSpPr>
          <p:cNvPr id="6" name="Text Placeholder 5"/>
          <p:cNvSpPr>
            <a:spLocks noGrp="1"/>
          </p:cNvSpPr>
          <p:nvPr>
            <p:ph type="body" sz="quarter" idx="12" hasCustomPrompt="1"/>
          </p:nvPr>
        </p:nvSpPr>
        <p:spPr>
          <a:xfrm>
            <a:off x="103704" y="107950"/>
            <a:ext cx="4239696" cy="1329595"/>
          </a:xfrm>
        </p:spPr>
        <p:txBody>
          <a:bodyPr wrap="square" anchor="b" anchorCtr="0">
            <a:spAutoFit/>
          </a:bodyPr>
          <a:lstStyle>
            <a:lvl1pPr>
              <a:lnSpc>
                <a:spcPct val="90000"/>
              </a:lnSpc>
              <a:defRPr sz="9600" b="0" i="0">
                <a:latin typeface="Arial" panose="020B0604020202020204" pitchFamily="34" charset="0"/>
                <a:cs typeface="Arial" panose="020B0604020202020204" pitchFamily="34" charset="0"/>
              </a:defRPr>
            </a:lvl1pPr>
          </a:lstStyle>
          <a:p>
            <a:pPr lvl="0"/>
            <a:r>
              <a:rPr lang="en-US" dirty="0"/>
              <a:t>Data</a:t>
            </a:r>
          </a:p>
        </p:txBody>
      </p:sp>
      <p:sp>
        <p:nvSpPr>
          <p:cNvPr id="8" name="Text Placeholder 10">
            <a:extLst>
              <a:ext uri="{FF2B5EF4-FFF2-40B4-BE49-F238E27FC236}">
                <a16:creationId xmlns:a16="http://schemas.microsoft.com/office/drawing/2014/main" id="{D8541C52-586A-3740-9F9D-CD95C7AF372D}"/>
              </a:ext>
            </a:extLst>
          </p:cNvPr>
          <p:cNvSpPr>
            <a:spLocks noGrp="1"/>
          </p:cNvSpPr>
          <p:nvPr>
            <p:ph type="body" sz="quarter" idx="14" hasCustomPrompt="1"/>
          </p:nvPr>
        </p:nvSpPr>
        <p:spPr>
          <a:xfrm>
            <a:off x="4504113" y="4825076"/>
            <a:ext cx="4114800" cy="92333"/>
          </a:xfrm>
        </p:spPr>
        <p:txBody>
          <a:bodyPr/>
          <a:lstStyle>
            <a:lvl1pPr algn="r">
              <a:defRPr sz="600">
                <a:solidFill>
                  <a:srgbClr val="868D95"/>
                </a:solidFill>
              </a:defRPr>
            </a:lvl1pPr>
          </a:lstStyle>
          <a:p>
            <a:r>
              <a:rPr lang="en-US" dirty="0"/>
              <a:t>Click to add data source citation (name, author, date)</a:t>
            </a:r>
          </a:p>
        </p:txBody>
      </p:sp>
      <p:sp>
        <p:nvSpPr>
          <p:cNvPr id="5" name="Footer Placeholder 4">
            <a:extLst>
              <a:ext uri="{FF2B5EF4-FFF2-40B4-BE49-F238E27FC236}">
                <a16:creationId xmlns:a16="http://schemas.microsoft.com/office/drawing/2014/main" id="{EA78CE90-A68E-8645-8D73-CF637ECDF933}"/>
              </a:ext>
            </a:extLst>
          </p:cNvPr>
          <p:cNvSpPr>
            <a:spLocks noGrp="1"/>
          </p:cNvSpPr>
          <p:nvPr>
            <p:ph type="ftr" sz="quarter" idx="15"/>
          </p:nvPr>
        </p:nvSpPr>
        <p:spPr/>
        <p:txBody>
          <a:bodyPr/>
          <a:lstStyle>
            <a:lvl1pPr>
              <a:defRPr>
                <a:solidFill>
                  <a:srgbClr val="868D95"/>
                </a:solidFill>
              </a:defRPr>
            </a:lvl1pPr>
          </a:lstStyle>
          <a:p>
            <a:r>
              <a:rPr lang="en-US"/>
              <a:t>IBM Security / © 2019 IBM Corporation</a:t>
            </a:r>
            <a:endParaRPr lang="en-US" dirty="0"/>
          </a:p>
        </p:txBody>
      </p:sp>
      <p:sp>
        <p:nvSpPr>
          <p:cNvPr id="9" name="Slide Number Placeholder 8">
            <a:extLst>
              <a:ext uri="{FF2B5EF4-FFF2-40B4-BE49-F238E27FC236}">
                <a16:creationId xmlns:a16="http://schemas.microsoft.com/office/drawing/2014/main" id="{301CB90A-A032-9148-9993-0DE78DFC3179}"/>
              </a:ext>
            </a:extLst>
          </p:cNvPr>
          <p:cNvSpPr>
            <a:spLocks noGrp="1"/>
          </p:cNvSpPr>
          <p:nvPr>
            <p:ph type="sldNum" sz="quarter" idx="16"/>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57594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atagram with Pictur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EE02E63-7BF5-7D46-85B0-ECC8971069CF}"/>
              </a:ext>
            </a:extLst>
          </p:cNvPr>
          <p:cNvSpPr>
            <a:spLocks noGrp="1"/>
          </p:cNvSpPr>
          <p:nvPr>
            <p:ph type="pic" sz="quarter" idx="13" hasCustomPrompt="1"/>
          </p:nvPr>
        </p:nvSpPr>
        <p:spPr>
          <a:xfrm>
            <a:off x="4572000" y="0"/>
            <a:ext cx="4572000" cy="5143500"/>
          </a:xfrm>
          <a:ln>
            <a:noFill/>
          </a:ln>
        </p:spPr>
        <p:txBody>
          <a:bodyPr>
            <a:noAutofit/>
          </a:bodyPr>
          <a:lstStyle/>
          <a:p>
            <a:r>
              <a:rPr lang="en-US" dirty="0"/>
              <a:t>Click to insert picture</a:t>
            </a:r>
          </a:p>
        </p:txBody>
      </p:sp>
      <p:sp>
        <p:nvSpPr>
          <p:cNvPr id="2" name="Title 1"/>
          <p:cNvSpPr>
            <a:spLocks noGrp="1"/>
          </p:cNvSpPr>
          <p:nvPr>
            <p:ph type="title" hasCustomPrompt="1"/>
          </p:nvPr>
        </p:nvSpPr>
        <p:spPr>
          <a:xfrm>
            <a:off x="228600" y="1437545"/>
            <a:ext cx="4114800" cy="221599"/>
          </a:xfrm>
        </p:spPr>
        <p:txBody>
          <a:bodyPr/>
          <a:lstStyle>
            <a:lvl1pPr>
              <a:defRPr lang="en-US" sz="1600" b="0" dirty="0">
                <a:solidFill>
                  <a:schemeClr val="bg1"/>
                </a:solidFill>
                <a:latin typeface="Arial" panose="020B0604020202020204" pitchFamily="34" charset="0"/>
                <a:ea typeface="Arial" panose="020B0604020202020204" pitchFamily="34" charset="0"/>
                <a:cs typeface="Arial" panose="020B0604020202020204" pitchFamily="34" charset="0"/>
              </a:defRPr>
            </a:lvl1pPr>
          </a:lstStyle>
          <a:p>
            <a:r>
              <a:rPr lang="en-US" dirty="0"/>
              <a:t>Click to edit data fact</a:t>
            </a:r>
          </a:p>
        </p:txBody>
      </p:sp>
      <p:sp>
        <p:nvSpPr>
          <p:cNvPr id="6" name="Text Placeholder 5"/>
          <p:cNvSpPr>
            <a:spLocks noGrp="1"/>
          </p:cNvSpPr>
          <p:nvPr>
            <p:ph type="body" sz="quarter" idx="12" hasCustomPrompt="1"/>
          </p:nvPr>
        </p:nvSpPr>
        <p:spPr>
          <a:xfrm>
            <a:off x="103704" y="107950"/>
            <a:ext cx="4239696" cy="1329595"/>
          </a:xfrm>
        </p:spPr>
        <p:txBody>
          <a:bodyPr vert="horz" wrap="square" lIns="0" tIns="0" rIns="0" bIns="0" rtlCol="0" anchor="b" anchorCtr="0">
            <a:spAutoFit/>
          </a:bodyPr>
          <a:lstStyle>
            <a:lvl1pPr>
              <a:defRPr kumimoji="0" lang="en-US" sz="9600" b="0" i="0" u="none" strike="noStrike" kern="0" cap="none" spc="0" normalizeH="0" baseline="0" dirty="0">
                <a:ln>
                  <a:noFill/>
                </a:ln>
                <a:gradFill>
                  <a:gsLst>
                    <a:gs pos="70000">
                      <a:srgbClr val="8A3FFC"/>
                    </a:gs>
                    <a:gs pos="0">
                      <a:srgbClr val="0061FF"/>
                    </a:gs>
                  </a:gsLst>
                  <a:lin ang="18000000" scaled="0"/>
                </a:gradFill>
                <a:effectLst/>
                <a:uLnTx/>
                <a:uFillTx/>
                <a:latin typeface="Arial" panose="020B0604020202020204" pitchFamily="34" charset="0"/>
                <a:ea typeface="Arial" panose="020B0604020202020204" pitchFamily="34" charset="0"/>
                <a:cs typeface="Arial" panose="020B0604020202020204" pitchFamily="34" charset="0"/>
              </a:defRPr>
            </a:lvl1pPr>
          </a:lstStyle>
          <a:p>
            <a:pPr marR="0" lvl="0" defTabSz="914400" latinLnBrk="0">
              <a:lnSpc>
                <a:spcPct val="90000"/>
              </a:lnSpc>
              <a:tabLst/>
            </a:pPr>
            <a:r>
              <a:rPr lang="en-US" dirty="0"/>
              <a:t>Data</a:t>
            </a:r>
          </a:p>
        </p:txBody>
      </p:sp>
      <p:sp>
        <p:nvSpPr>
          <p:cNvPr id="11" name="Text Placeholder 10">
            <a:extLst>
              <a:ext uri="{FF2B5EF4-FFF2-40B4-BE49-F238E27FC236}">
                <a16:creationId xmlns:a16="http://schemas.microsoft.com/office/drawing/2014/main" id="{3EE8FBB6-E0F4-5C42-BD21-16C428234A3B}"/>
              </a:ext>
            </a:extLst>
          </p:cNvPr>
          <p:cNvSpPr>
            <a:spLocks noGrp="1"/>
          </p:cNvSpPr>
          <p:nvPr>
            <p:ph type="body" sz="quarter" idx="14" hasCustomPrompt="1"/>
          </p:nvPr>
        </p:nvSpPr>
        <p:spPr>
          <a:xfrm>
            <a:off x="228600" y="4508810"/>
            <a:ext cx="4114800" cy="92333"/>
          </a:xfrm>
        </p:spPr>
        <p:txBody>
          <a:bodyPr/>
          <a:lstStyle>
            <a:lvl1pPr algn="l">
              <a:defRPr sz="600">
                <a:solidFill>
                  <a:srgbClr val="868D95"/>
                </a:solidFill>
              </a:defRPr>
            </a:lvl1pPr>
          </a:lstStyle>
          <a:p>
            <a:r>
              <a:rPr lang="en-US" dirty="0"/>
              <a:t>Click to add data source citation (name, author, date)</a:t>
            </a:r>
          </a:p>
        </p:txBody>
      </p:sp>
      <p:sp>
        <p:nvSpPr>
          <p:cNvPr id="5" name="Footer Placeholder 4">
            <a:extLst>
              <a:ext uri="{FF2B5EF4-FFF2-40B4-BE49-F238E27FC236}">
                <a16:creationId xmlns:a16="http://schemas.microsoft.com/office/drawing/2014/main" id="{B0CD161B-688B-2E4A-A88B-A7EF077C579F}"/>
              </a:ext>
            </a:extLst>
          </p:cNvPr>
          <p:cNvSpPr>
            <a:spLocks noGrp="1"/>
          </p:cNvSpPr>
          <p:nvPr>
            <p:ph type="ftr" sz="quarter" idx="15"/>
          </p:nvPr>
        </p:nvSpPr>
        <p:spPr/>
        <p:txBody>
          <a:bodyPr/>
          <a:lstStyle>
            <a:lvl1pPr>
              <a:defRPr>
                <a:solidFill>
                  <a:srgbClr val="868D95"/>
                </a:solidFill>
              </a:defRPr>
            </a:lvl1pPr>
          </a:lstStyle>
          <a:p>
            <a:r>
              <a:rPr lang="en-US" dirty="0"/>
              <a:t>IBM Security / © 2019 IBM Corporation</a:t>
            </a:r>
          </a:p>
        </p:txBody>
      </p:sp>
      <p:sp>
        <p:nvSpPr>
          <p:cNvPr id="7" name="Slide Number Placeholder 6">
            <a:extLst>
              <a:ext uri="{FF2B5EF4-FFF2-40B4-BE49-F238E27FC236}">
                <a16:creationId xmlns:a16="http://schemas.microsoft.com/office/drawing/2014/main" id="{E9710A9A-3069-9C42-8B17-9C3E68BEC073}"/>
              </a:ext>
            </a:extLst>
          </p:cNvPr>
          <p:cNvSpPr>
            <a:spLocks noGrp="1"/>
          </p:cNvSpPr>
          <p:nvPr>
            <p:ph type="sldNum" sz="quarter" idx="16"/>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1112890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quot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18238A-55FD-D74C-A428-9B8F4BEED52D}"/>
              </a:ext>
            </a:extLst>
          </p:cNvPr>
          <p:cNvPicPr>
            <a:picLocks noChangeAspect="1"/>
          </p:cNvPicPr>
          <p:nvPr userDrawn="1"/>
        </p:nvPicPr>
        <p:blipFill rotWithShape="1">
          <a:blip r:embed="rId2">
            <a:alphaModFix amt="50000"/>
            <a:extLst>
              <a:ext uri="{28A0092B-C50C-407E-A947-70E740481C1C}">
                <a14:useLocalDpi xmlns:a14="http://schemas.microsoft.com/office/drawing/2010/main"/>
              </a:ext>
            </a:extLst>
          </a:blip>
          <a:srcRect r="-39"/>
          <a:stretch/>
        </p:blipFill>
        <p:spPr>
          <a:xfrm flipH="1">
            <a:off x="1151466" y="647700"/>
            <a:ext cx="7992532" cy="4495800"/>
          </a:xfrm>
          <a:prstGeom prst="rect">
            <a:avLst/>
          </a:prstGeom>
        </p:spPr>
      </p:pic>
      <p:sp>
        <p:nvSpPr>
          <p:cNvPr id="2" name="Title 1"/>
          <p:cNvSpPr>
            <a:spLocks noGrp="1"/>
          </p:cNvSpPr>
          <p:nvPr>
            <p:ph type="title"/>
          </p:nvPr>
        </p:nvSpPr>
        <p:spPr>
          <a:xfrm>
            <a:off x="210312" y="201168"/>
            <a:ext cx="5562534" cy="4294632"/>
          </a:xfrm>
        </p:spPr>
        <p:txBody>
          <a:bodyPr/>
          <a:lstStyle/>
          <a:p>
            <a:r>
              <a:rPr lang="en-GB"/>
              <a:t>Click to edit Master title style</a:t>
            </a:r>
            <a:endParaRPr lang="en-US" dirty="0"/>
          </a:p>
        </p:txBody>
      </p:sp>
      <p:sp>
        <p:nvSpPr>
          <p:cNvPr id="6" name="Footer Placeholder 5">
            <a:extLst>
              <a:ext uri="{FF2B5EF4-FFF2-40B4-BE49-F238E27FC236}">
                <a16:creationId xmlns:a16="http://schemas.microsoft.com/office/drawing/2014/main" id="{D2E65539-B4B9-3940-A630-85F3566B7D5D}"/>
              </a:ext>
            </a:extLst>
          </p:cNvPr>
          <p:cNvSpPr>
            <a:spLocks noGrp="1"/>
          </p:cNvSpPr>
          <p:nvPr>
            <p:ph type="ftr" sz="quarter" idx="10"/>
          </p:nvPr>
        </p:nvSpPr>
        <p:spPr/>
        <p:txBody>
          <a:bodyPr/>
          <a:lstStyle>
            <a:lvl1pPr>
              <a:defRPr>
                <a:solidFill>
                  <a:srgbClr val="868D95"/>
                </a:solidFill>
              </a:defRPr>
            </a:lvl1pPr>
          </a:lstStyle>
          <a:p>
            <a:r>
              <a:rPr lang="en-US"/>
              <a:t>IBM Security / © 2019 IBM Corporation</a:t>
            </a:r>
            <a:endParaRPr lang="en-US" dirty="0"/>
          </a:p>
        </p:txBody>
      </p:sp>
      <p:sp>
        <p:nvSpPr>
          <p:cNvPr id="7" name="Slide Number Placeholder 6">
            <a:extLst>
              <a:ext uri="{FF2B5EF4-FFF2-40B4-BE49-F238E27FC236}">
                <a16:creationId xmlns:a16="http://schemas.microsoft.com/office/drawing/2014/main" id="{5DDDA564-215D-9847-98C0-4256760C94B6}"/>
              </a:ext>
            </a:extLst>
          </p:cNvPr>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361052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with Vertical Aurora">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5DD32AE-2C3A-4E4F-AC0C-87E3C2EEAF3C}"/>
              </a:ext>
            </a:extLst>
          </p:cNvPr>
          <p:cNvPicPr>
            <a:picLocks noChangeAspect="1"/>
          </p:cNvPicPr>
          <p:nvPr userDrawn="1"/>
        </p:nvPicPr>
        <p:blipFill>
          <a:blip r:embed="rId2"/>
          <a:stretch>
            <a:fillRect/>
          </a:stretch>
        </p:blipFill>
        <p:spPr>
          <a:xfrm rot="5400000" flipV="1">
            <a:off x="1044554" y="1607345"/>
            <a:ext cx="5143498" cy="1928812"/>
          </a:xfrm>
          <a:prstGeom prst="rect">
            <a:avLst/>
          </a:prstGeom>
        </p:spPr>
      </p:pic>
      <p:sp>
        <p:nvSpPr>
          <p:cNvPr id="6" name="Text Placeholder 5"/>
          <p:cNvSpPr>
            <a:spLocks noGrp="1"/>
          </p:cNvSpPr>
          <p:nvPr>
            <p:ph type="body" sz="quarter" idx="12"/>
          </p:nvPr>
        </p:nvSpPr>
        <p:spPr>
          <a:xfrm>
            <a:off x="4791456" y="201168"/>
            <a:ext cx="4123944" cy="4294632"/>
          </a:xfrm>
        </p:spPr>
        <p:txBody>
          <a:bodyPr>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Title 7">
            <a:extLst>
              <a:ext uri="{FF2B5EF4-FFF2-40B4-BE49-F238E27FC236}">
                <a16:creationId xmlns:a16="http://schemas.microsoft.com/office/drawing/2014/main" id="{51B125B8-7C02-FD42-A218-16C9FACD799D}"/>
              </a:ext>
            </a:extLst>
          </p:cNvPr>
          <p:cNvSpPr>
            <a:spLocks noGrp="1"/>
          </p:cNvSpPr>
          <p:nvPr>
            <p:ph type="title"/>
          </p:nvPr>
        </p:nvSpPr>
        <p:spPr>
          <a:xfrm>
            <a:off x="210312" y="201168"/>
            <a:ext cx="4142232" cy="332399"/>
          </a:xfrm>
        </p:spPr>
        <p:txBody>
          <a:bodyPr>
            <a:spAutoFit/>
          </a:bodyPr>
          <a:lstStyle/>
          <a:p>
            <a:r>
              <a:rPr lang="en-GB"/>
              <a:t>Click to edit Master title style</a:t>
            </a:r>
            <a:endParaRPr lang="en-US" dirty="0"/>
          </a:p>
        </p:txBody>
      </p:sp>
      <p:sp>
        <p:nvSpPr>
          <p:cNvPr id="2" name="Footer Placeholder 1">
            <a:extLst>
              <a:ext uri="{FF2B5EF4-FFF2-40B4-BE49-F238E27FC236}">
                <a16:creationId xmlns:a16="http://schemas.microsoft.com/office/drawing/2014/main" id="{98B3DD9F-D37B-D042-B186-45F09F1225DC}"/>
              </a:ext>
            </a:extLst>
          </p:cNvPr>
          <p:cNvSpPr>
            <a:spLocks noGrp="1"/>
          </p:cNvSpPr>
          <p:nvPr>
            <p:ph type="ftr" sz="quarter" idx="13"/>
          </p:nvPr>
        </p:nvSpPr>
        <p:spPr/>
        <p:txBody>
          <a:bodyPr/>
          <a:lstStyle>
            <a:lvl1pPr>
              <a:defRPr>
                <a:solidFill>
                  <a:srgbClr val="868D95"/>
                </a:solidFill>
              </a:defRPr>
            </a:lvl1pPr>
          </a:lstStyle>
          <a:p>
            <a:r>
              <a:rPr lang="en-US"/>
              <a:t>IBM Security / © 2019 IBM Corporation</a:t>
            </a:r>
            <a:endParaRPr lang="en-US" dirty="0"/>
          </a:p>
        </p:txBody>
      </p:sp>
      <p:sp>
        <p:nvSpPr>
          <p:cNvPr id="5" name="Slide Number Placeholder 4">
            <a:extLst>
              <a:ext uri="{FF2B5EF4-FFF2-40B4-BE49-F238E27FC236}">
                <a16:creationId xmlns:a16="http://schemas.microsoft.com/office/drawing/2014/main" id="{99F0E606-D339-4C44-9986-613D39FB6CEB}"/>
              </a:ext>
            </a:extLst>
          </p:cNvPr>
          <p:cNvSpPr>
            <a:spLocks noGrp="1"/>
          </p:cNvSpPr>
          <p:nvPr>
            <p:ph type="sldNum" sz="quarter" idx="14"/>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845996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 ligh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0312" y="201168"/>
            <a:ext cx="6419088" cy="332399"/>
          </a:xfrm>
        </p:spPr>
        <p:txBody>
          <a:bodyPr/>
          <a:lstStyle>
            <a:lvl1pPr>
              <a:defRPr>
                <a:solidFill>
                  <a:schemeClr val="tx1"/>
                </a:solidFill>
              </a:defRPr>
            </a:lvl1pPr>
          </a:lstStyle>
          <a:p>
            <a:r>
              <a:rPr lang="en-GB"/>
              <a:t>Click to edit Master title style</a:t>
            </a:r>
            <a:endParaRPr lang="en-US" dirty="0"/>
          </a:p>
        </p:txBody>
      </p:sp>
      <p:sp>
        <p:nvSpPr>
          <p:cNvPr id="5" name="Footer Placeholder 4">
            <a:extLst>
              <a:ext uri="{FF2B5EF4-FFF2-40B4-BE49-F238E27FC236}">
                <a16:creationId xmlns:a16="http://schemas.microsoft.com/office/drawing/2014/main" id="{E0BCCFE9-C1B9-4041-95D5-0AC60CA2FB9C}"/>
              </a:ext>
            </a:extLst>
          </p:cNvPr>
          <p:cNvSpPr>
            <a:spLocks noGrp="1"/>
          </p:cNvSpPr>
          <p:nvPr>
            <p:ph type="ftr" sz="quarter" idx="10"/>
          </p:nvPr>
        </p:nvSpPr>
        <p:spPr/>
        <p:txBody>
          <a:bodyPr/>
          <a:lstStyle>
            <a:lvl1pPr>
              <a:defRPr>
                <a:solidFill>
                  <a:srgbClr val="6F6F6F"/>
                </a:solidFill>
              </a:defRPr>
            </a:lvl1pPr>
          </a:lstStyle>
          <a:p>
            <a:r>
              <a:rPr lang="en-US"/>
              <a:t>IBM Security / © 2019 IBM Corporation</a:t>
            </a:r>
            <a:endParaRPr lang="en-US" dirty="0"/>
          </a:p>
        </p:txBody>
      </p:sp>
      <p:sp>
        <p:nvSpPr>
          <p:cNvPr id="6" name="Slide Number Placeholder 5">
            <a:extLst>
              <a:ext uri="{FF2B5EF4-FFF2-40B4-BE49-F238E27FC236}">
                <a16:creationId xmlns:a16="http://schemas.microsoft.com/office/drawing/2014/main" id="{C98AF545-4393-7849-B35A-FA3387696620}"/>
              </a:ext>
            </a:extLst>
          </p:cNvPr>
          <p:cNvSpPr>
            <a:spLocks noGrp="1"/>
          </p:cNvSpPr>
          <p:nvPr>
            <p:ph type="sldNum" sz="quarter" idx="11"/>
          </p:nvPr>
        </p:nvSpPr>
        <p:spPr/>
        <p:txBody>
          <a:bodyPr/>
          <a:lstStyle>
            <a:lvl1pPr>
              <a:defRPr>
                <a:solidFill>
                  <a:srgbClr val="6F6F6F"/>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495589611"/>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text (1/4), blank (3/4)">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0312" y="201168"/>
            <a:ext cx="6419088" cy="452882"/>
          </a:xfrm>
        </p:spPr>
        <p:txBody>
          <a:bodyPr/>
          <a:lstStyle>
            <a:lvl1pPr>
              <a:defRPr>
                <a:solidFill>
                  <a:schemeClr val="tx1"/>
                </a:solidFill>
              </a:defRPr>
            </a:lvl1pPr>
          </a:lstStyle>
          <a:p>
            <a:r>
              <a:rPr lang="en-GB"/>
              <a:t>Click to edit Master title style</a:t>
            </a:r>
            <a:endParaRPr lang="en-US" dirty="0"/>
          </a:p>
        </p:txBody>
      </p:sp>
      <p:sp>
        <p:nvSpPr>
          <p:cNvPr id="6" name="Text Placeholder 5"/>
          <p:cNvSpPr>
            <a:spLocks noGrp="1"/>
          </p:cNvSpPr>
          <p:nvPr>
            <p:ph type="body" sz="quarter" idx="12"/>
          </p:nvPr>
        </p:nvSpPr>
        <p:spPr>
          <a:xfrm>
            <a:off x="219456" y="1289050"/>
            <a:ext cx="1837944" cy="3206750"/>
          </a:xfrm>
        </p:spPr>
        <p:txBody>
          <a:bodyPr/>
          <a:lstStyle>
            <a:lvl1pPr>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a:extLst>
              <a:ext uri="{FF2B5EF4-FFF2-40B4-BE49-F238E27FC236}">
                <a16:creationId xmlns:a16="http://schemas.microsoft.com/office/drawing/2014/main" id="{3048BFFD-EA09-D74F-9801-60A1288FD87E}"/>
              </a:ext>
            </a:extLst>
          </p:cNvPr>
          <p:cNvSpPr>
            <a:spLocks noGrp="1"/>
          </p:cNvSpPr>
          <p:nvPr>
            <p:ph type="ftr" sz="quarter" idx="13"/>
          </p:nvPr>
        </p:nvSpPr>
        <p:spPr/>
        <p:txBody>
          <a:bodyPr/>
          <a:lstStyle>
            <a:lvl1pPr>
              <a:defRPr>
                <a:solidFill>
                  <a:srgbClr val="6F6F6F"/>
                </a:solidFill>
              </a:defRPr>
            </a:lvl1pPr>
          </a:lstStyle>
          <a:p>
            <a:r>
              <a:rPr lang="en-US"/>
              <a:t>IBM Security / © 2019 IBM Corporation</a:t>
            </a:r>
            <a:endParaRPr lang="en-US" dirty="0"/>
          </a:p>
        </p:txBody>
      </p:sp>
      <p:sp>
        <p:nvSpPr>
          <p:cNvPr id="7" name="Slide Number Placeholder 6">
            <a:extLst>
              <a:ext uri="{FF2B5EF4-FFF2-40B4-BE49-F238E27FC236}">
                <a16:creationId xmlns:a16="http://schemas.microsoft.com/office/drawing/2014/main" id="{B28F6A59-3C39-0848-852B-B52EB71848E9}"/>
              </a:ext>
            </a:extLst>
          </p:cNvPr>
          <p:cNvSpPr>
            <a:spLocks noGrp="1"/>
          </p:cNvSpPr>
          <p:nvPr>
            <p:ph type="sldNum" sz="quarter" idx="14"/>
          </p:nvPr>
        </p:nvSpPr>
        <p:spPr/>
        <p:txBody>
          <a:bodyPr/>
          <a:lstStyle>
            <a:lvl1pPr>
              <a:defRPr>
                <a:solidFill>
                  <a:srgbClr val="6F6F6F"/>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04924035"/>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Tab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0312" y="201168"/>
            <a:ext cx="2075688" cy="332399"/>
          </a:xfrm>
        </p:spPr>
        <p:txBody>
          <a:bodyPr/>
          <a:lstStyle>
            <a:lvl1pPr>
              <a:defRPr>
                <a:solidFill>
                  <a:schemeClr val="tx1"/>
                </a:solidFill>
              </a:defRPr>
            </a:lvl1pPr>
          </a:lstStyle>
          <a:p>
            <a:r>
              <a:rPr lang="en-GB"/>
              <a:t>Click to edit Master title style</a:t>
            </a:r>
            <a:endParaRPr lang="en-US" dirty="0"/>
          </a:p>
        </p:txBody>
      </p:sp>
      <p:sp>
        <p:nvSpPr>
          <p:cNvPr id="6" name="Table Placeholder 5">
            <a:extLst>
              <a:ext uri="{FF2B5EF4-FFF2-40B4-BE49-F238E27FC236}">
                <a16:creationId xmlns:a16="http://schemas.microsoft.com/office/drawing/2014/main" id="{8D979E40-0450-344E-A8D6-38445E8367C2}"/>
              </a:ext>
            </a:extLst>
          </p:cNvPr>
          <p:cNvSpPr>
            <a:spLocks noGrp="1"/>
          </p:cNvSpPr>
          <p:nvPr>
            <p:ph type="tbl" sz="quarter" idx="12"/>
          </p:nvPr>
        </p:nvSpPr>
        <p:spPr>
          <a:xfrm>
            <a:off x="2514600" y="238125"/>
            <a:ext cx="6400800" cy="4262438"/>
          </a:xfrm>
        </p:spPr>
        <p:txBody>
          <a:bodyPr/>
          <a:lstStyle>
            <a:lvl1pPr>
              <a:defRPr>
                <a:solidFill>
                  <a:schemeClr val="tx1"/>
                </a:solidFill>
              </a:defRPr>
            </a:lvl1pPr>
          </a:lstStyle>
          <a:p>
            <a:r>
              <a:rPr lang="en-GB"/>
              <a:t>Click icon to add table</a:t>
            </a:r>
            <a:endParaRPr lang="en-US"/>
          </a:p>
        </p:txBody>
      </p:sp>
      <p:sp>
        <p:nvSpPr>
          <p:cNvPr id="5" name="Footer Placeholder 4">
            <a:extLst>
              <a:ext uri="{FF2B5EF4-FFF2-40B4-BE49-F238E27FC236}">
                <a16:creationId xmlns:a16="http://schemas.microsoft.com/office/drawing/2014/main" id="{3E3E129A-5C7E-CC49-AFF6-B0B8BA8EE672}"/>
              </a:ext>
            </a:extLst>
          </p:cNvPr>
          <p:cNvSpPr>
            <a:spLocks noGrp="1"/>
          </p:cNvSpPr>
          <p:nvPr>
            <p:ph type="ftr" sz="quarter" idx="13"/>
          </p:nvPr>
        </p:nvSpPr>
        <p:spPr/>
        <p:txBody>
          <a:bodyPr/>
          <a:lstStyle>
            <a:lvl1pPr>
              <a:defRPr>
                <a:solidFill>
                  <a:srgbClr val="6F6F6F"/>
                </a:solidFill>
              </a:defRPr>
            </a:lvl1pPr>
          </a:lstStyle>
          <a:p>
            <a:r>
              <a:rPr lang="en-US"/>
              <a:t>IBM Security / © 2019 IBM Corporation</a:t>
            </a:r>
            <a:endParaRPr lang="en-US" dirty="0"/>
          </a:p>
        </p:txBody>
      </p:sp>
      <p:sp>
        <p:nvSpPr>
          <p:cNvPr id="7" name="Slide Number Placeholder 6">
            <a:extLst>
              <a:ext uri="{FF2B5EF4-FFF2-40B4-BE49-F238E27FC236}">
                <a16:creationId xmlns:a16="http://schemas.microsoft.com/office/drawing/2014/main" id="{DD0C0C68-42B9-704D-B2C5-4BAF1B55F6C9}"/>
              </a:ext>
            </a:extLst>
          </p:cNvPr>
          <p:cNvSpPr>
            <a:spLocks noGrp="1"/>
          </p:cNvSpPr>
          <p:nvPr>
            <p:ph type="sldNum" sz="quarter" idx="14"/>
          </p:nvPr>
        </p:nvSpPr>
        <p:spPr/>
        <p:txBody>
          <a:bodyPr/>
          <a:lstStyle>
            <a:lvl1pPr>
              <a:defRPr>
                <a:solidFill>
                  <a:srgbClr val="6F6F6F"/>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792184491"/>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Cover on aurora ba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3FED860-1E68-2541-8164-265FEAF4C3BC}"/>
              </a:ext>
            </a:extLst>
          </p:cNvPr>
          <p:cNvPicPr>
            <a:picLocks noChangeAspect="1"/>
          </p:cNvPicPr>
          <p:nvPr userDrawn="1"/>
        </p:nvPicPr>
        <p:blipFill rotWithShape="1">
          <a:blip r:embed="rId2"/>
          <a:srcRect t="24753"/>
          <a:stretch/>
        </p:blipFill>
        <p:spPr>
          <a:xfrm>
            <a:off x="0" y="0"/>
            <a:ext cx="9144000" cy="2580217"/>
          </a:xfrm>
          <a:prstGeom prst="rect">
            <a:avLst/>
          </a:prstGeom>
        </p:spPr>
      </p:pic>
      <p:pic>
        <p:nvPicPr>
          <p:cNvPr id="7" name="Picture 6"/>
          <p:cNvPicPr>
            <a:picLocks noChangeAspect="1"/>
          </p:cNvPicPr>
          <p:nvPr userDrawn="1"/>
        </p:nvPicPr>
        <p:blipFill>
          <a:blip r:embed="rId3"/>
          <a:stretch>
            <a:fillRect/>
          </a:stretch>
        </p:blipFill>
        <p:spPr>
          <a:xfrm>
            <a:off x="8393811" y="4693077"/>
            <a:ext cx="521589" cy="206791"/>
          </a:xfrm>
          <a:prstGeom prst="rect">
            <a:avLst/>
          </a:prstGeom>
        </p:spPr>
      </p:pic>
      <p:pic>
        <p:nvPicPr>
          <p:cNvPr id="5" name="Picture 4">
            <a:extLst>
              <a:ext uri="{FF2B5EF4-FFF2-40B4-BE49-F238E27FC236}">
                <a16:creationId xmlns:a16="http://schemas.microsoft.com/office/drawing/2014/main" id="{1B8E6449-75CD-2844-9D41-392A498B77C7}"/>
              </a:ext>
            </a:extLst>
          </p:cNvPr>
          <p:cNvPicPr>
            <a:picLocks noChangeAspect="1"/>
          </p:cNvPicPr>
          <p:nvPr userDrawn="1"/>
        </p:nvPicPr>
        <p:blipFill>
          <a:blip r:embed="rId4"/>
          <a:stretch>
            <a:fillRect/>
          </a:stretch>
        </p:blipFill>
        <p:spPr>
          <a:xfrm>
            <a:off x="232558" y="4728887"/>
            <a:ext cx="1362693" cy="217403"/>
          </a:xfrm>
          <a:prstGeom prst="rect">
            <a:avLst/>
          </a:prstGeom>
        </p:spPr>
      </p:pic>
      <p:sp>
        <p:nvSpPr>
          <p:cNvPr id="3" name="Title 2">
            <a:extLst>
              <a:ext uri="{FF2B5EF4-FFF2-40B4-BE49-F238E27FC236}">
                <a16:creationId xmlns:a16="http://schemas.microsoft.com/office/drawing/2014/main" id="{8FAA8118-12EB-EA43-A013-C750D76EE43A}"/>
              </a:ext>
            </a:extLst>
          </p:cNvPr>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9403222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pic>
        <p:nvPicPr>
          <p:cNvPr id="8" name="Picture 7" descr="Cropped_Aurora_Primary- Top.png">
            <a:extLst>
              <a:ext uri="{FF2B5EF4-FFF2-40B4-BE49-F238E27FC236}">
                <a16:creationId xmlns:a16="http://schemas.microsoft.com/office/drawing/2014/main" id="{443DA9AE-A188-0E4C-B85D-680933574E0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4286249" y="285750"/>
            <a:ext cx="5143500" cy="4571999"/>
          </a:xfrm>
          <a:prstGeom prst="rect">
            <a:avLst/>
          </a:prstGeom>
        </p:spPr>
      </p:pic>
      <p:sp>
        <p:nvSpPr>
          <p:cNvPr id="2" name="Title 1"/>
          <p:cNvSpPr>
            <a:spLocks noGrp="1"/>
          </p:cNvSpPr>
          <p:nvPr>
            <p:ph type="title"/>
          </p:nvPr>
        </p:nvSpPr>
        <p:spPr>
          <a:xfrm>
            <a:off x="137160" y="91440"/>
            <a:ext cx="8778172" cy="4404360"/>
          </a:xfrm>
        </p:spPr>
        <p:txBody>
          <a:bodyPr/>
          <a:lstStyle>
            <a:lvl1pPr>
              <a:defRPr sz="9600" b="0" i="0">
                <a:latin typeface="Arial" panose="020B0604020202020204" pitchFamily="34" charset="0"/>
                <a:cs typeface="Arial" panose="020B0604020202020204" pitchFamily="34" charset="0"/>
              </a:defRPr>
            </a:lvl1pPr>
          </a:lstStyle>
          <a:p>
            <a:r>
              <a:rPr lang="en-GB"/>
              <a:t>Click to edit Master title style</a:t>
            </a:r>
            <a:endParaRPr lang="en-US" dirty="0"/>
          </a:p>
        </p:txBody>
      </p:sp>
      <p:sp>
        <p:nvSpPr>
          <p:cNvPr id="5" name="Footer Placeholder 4">
            <a:extLst>
              <a:ext uri="{FF2B5EF4-FFF2-40B4-BE49-F238E27FC236}">
                <a16:creationId xmlns:a16="http://schemas.microsoft.com/office/drawing/2014/main" id="{A18B9625-7542-0C48-A41F-64F8BD1C8617}"/>
              </a:ext>
            </a:extLst>
          </p:cNvPr>
          <p:cNvSpPr>
            <a:spLocks noGrp="1"/>
          </p:cNvSpPr>
          <p:nvPr>
            <p:ph type="ftr" sz="quarter" idx="10"/>
          </p:nvPr>
        </p:nvSpPr>
        <p:spPr/>
        <p:txBody>
          <a:bodyPr/>
          <a:lstStyle>
            <a:lvl1pPr>
              <a:defRPr>
                <a:solidFill>
                  <a:srgbClr val="868D95"/>
                </a:solidFill>
              </a:defRPr>
            </a:lvl1pPr>
          </a:lstStyle>
          <a:p>
            <a:r>
              <a:rPr lang="en-US"/>
              <a:t>IBM Security / © 2019 IBM Corporation</a:t>
            </a:r>
            <a:endParaRPr lang="en-US" dirty="0"/>
          </a:p>
        </p:txBody>
      </p:sp>
      <p:sp>
        <p:nvSpPr>
          <p:cNvPr id="6" name="Slide Number Placeholder 5">
            <a:extLst>
              <a:ext uri="{FF2B5EF4-FFF2-40B4-BE49-F238E27FC236}">
                <a16:creationId xmlns:a16="http://schemas.microsoft.com/office/drawing/2014/main" id="{6CB4C243-F28F-724D-9C1D-358BA1E83942}"/>
              </a:ext>
            </a:extLst>
          </p:cNvPr>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01123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4572000" y="0"/>
            <a:ext cx="2286000" cy="2571750"/>
          </a:xfrm>
          <a:solidFill>
            <a:srgbClr val="13171A"/>
          </a:solidFill>
          <a:ln w="19050">
            <a:solidFill>
              <a:schemeClr val="tx1"/>
            </a:solidFill>
          </a:ln>
        </p:spPr>
        <p:txBody>
          <a:bodyPr lIns="219456" tIns="201168" rIns="228600" bIns="228600"/>
          <a:lstStyle>
            <a:lvl1pPr>
              <a:defRPr>
                <a:solidFill>
                  <a:schemeClr val="bg1"/>
                </a:solidFill>
              </a:defRPr>
            </a:lvl1pPr>
          </a:lstStyle>
          <a:p>
            <a:pPr lvl="0"/>
            <a:r>
              <a:rPr lang="en-GB"/>
              <a:t>Click to edit Master text styles</a:t>
            </a:r>
          </a:p>
        </p:txBody>
      </p:sp>
      <p:sp>
        <p:nvSpPr>
          <p:cNvPr id="10" name="Content Placeholder 10"/>
          <p:cNvSpPr>
            <a:spLocks noGrp="1"/>
          </p:cNvSpPr>
          <p:nvPr>
            <p:ph sz="quarter" idx="18"/>
          </p:nvPr>
        </p:nvSpPr>
        <p:spPr>
          <a:xfrm>
            <a:off x="6858000" y="0"/>
            <a:ext cx="2286000" cy="2571750"/>
          </a:xfrm>
          <a:solidFill>
            <a:srgbClr val="13171A"/>
          </a:solidFill>
          <a:ln w="19050">
            <a:solidFill>
              <a:schemeClr val="tx1"/>
            </a:solidFill>
          </a:ln>
        </p:spPr>
        <p:txBody>
          <a:bodyPr lIns="219456" tIns="201168" rIns="228600" bIns="228600"/>
          <a:lstStyle>
            <a:lvl1pPr>
              <a:defRPr>
                <a:solidFill>
                  <a:schemeClr val="bg1"/>
                </a:solidFill>
              </a:defRPr>
            </a:lvl1pPr>
          </a:lstStyle>
          <a:p>
            <a:pPr lvl="0"/>
            <a:r>
              <a:rPr lang="en-GB"/>
              <a:t>Click to edit Master text styles</a:t>
            </a:r>
          </a:p>
        </p:txBody>
      </p:sp>
      <p:sp>
        <p:nvSpPr>
          <p:cNvPr id="12" name="Content Placeholder 13"/>
          <p:cNvSpPr>
            <a:spLocks noGrp="1"/>
          </p:cNvSpPr>
          <p:nvPr>
            <p:ph sz="quarter" idx="19"/>
          </p:nvPr>
        </p:nvSpPr>
        <p:spPr>
          <a:xfrm>
            <a:off x="4572000" y="2570162"/>
            <a:ext cx="4572000" cy="2573337"/>
          </a:xfrm>
          <a:solidFill>
            <a:srgbClr val="13171A"/>
          </a:solidFill>
          <a:ln w="19050">
            <a:solidFill>
              <a:schemeClr val="tx1"/>
            </a:solidFill>
          </a:ln>
        </p:spPr>
        <p:txBody>
          <a:bodyPr lIns="219456" tIns="201168" rIns="228600" bIns="228600"/>
          <a:lstStyle>
            <a:lvl1pPr>
              <a:defRPr>
                <a:solidFill>
                  <a:schemeClr val="bg1"/>
                </a:solidFill>
              </a:defRPr>
            </a:lvl1pPr>
          </a:lstStyle>
          <a:p>
            <a:pPr lvl="0"/>
            <a:r>
              <a:rPr lang="en-GB"/>
              <a:t>Click to edit Master text styles</a:t>
            </a:r>
          </a:p>
        </p:txBody>
      </p:sp>
      <p:sp>
        <p:nvSpPr>
          <p:cNvPr id="2" name="Title 1"/>
          <p:cNvSpPr>
            <a:spLocks noGrp="1"/>
          </p:cNvSpPr>
          <p:nvPr>
            <p:ph type="title"/>
          </p:nvPr>
        </p:nvSpPr>
        <p:spPr>
          <a:xfrm>
            <a:off x="210312" y="201168"/>
            <a:ext cx="4142232" cy="452882"/>
          </a:xfrm>
        </p:spPr>
        <p:txBody>
          <a:bodyPr/>
          <a:lstStyle/>
          <a:p>
            <a:r>
              <a:rPr lang="en-GB"/>
              <a:t>Click to edit Master title style</a:t>
            </a:r>
            <a:endParaRPr lang="en-US" dirty="0"/>
          </a:p>
        </p:txBody>
      </p:sp>
      <p:sp>
        <p:nvSpPr>
          <p:cNvPr id="8" name="Text Placeholder 7"/>
          <p:cNvSpPr>
            <a:spLocks noGrp="1"/>
          </p:cNvSpPr>
          <p:nvPr>
            <p:ph type="body" sz="quarter" idx="13"/>
          </p:nvPr>
        </p:nvSpPr>
        <p:spPr>
          <a:xfrm>
            <a:off x="219456" y="1289050"/>
            <a:ext cx="4123944" cy="3206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a:extLst>
              <a:ext uri="{FF2B5EF4-FFF2-40B4-BE49-F238E27FC236}">
                <a16:creationId xmlns:a16="http://schemas.microsoft.com/office/drawing/2014/main" id="{C6A9B1D1-9813-4F41-B9BC-5BFC40EEEB50}"/>
              </a:ext>
            </a:extLst>
          </p:cNvPr>
          <p:cNvSpPr>
            <a:spLocks noGrp="1"/>
          </p:cNvSpPr>
          <p:nvPr>
            <p:ph type="ftr" sz="quarter" idx="20"/>
          </p:nvPr>
        </p:nvSpPr>
        <p:spPr/>
        <p:txBody>
          <a:bodyPr/>
          <a:lstStyle>
            <a:lvl1pPr>
              <a:defRPr>
                <a:solidFill>
                  <a:srgbClr val="868D95"/>
                </a:solidFill>
              </a:defRPr>
            </a:lvl1pPr>
          </a:lstStyle>
          <a:p>
            <a:r>
              <a:rPr lang="en-US"/>
              <a:t>IBM Security / © 2019 IBM Corporation</a:t>
            </a:r>
            <a:endParaRPr lang="en-US" dirty="0"/>
          </a:p>
        </p:txBody>
      </p:sp>
      <p:sp>
        <p:nvSpPr>
          <p:cNvPr id="6" name="Slide Number Placeholder 5">
            <a:extLst>
              <a:ext uri="{FF2B5EF4-FFF2-40B4-BE49-F238E27FC236}">
                <a16:creationId xmlns:a16="http://schemas.microsoft.com/office/drawing/2014/main" id="{61710745-53A0-9044-BF38-19D129CCDCFB}"/>
              </a:ext>
            </a:extLst>
          </p:cNvPr>
          <p:cNvSpPr>
            <a:spLocks noGrp="1"/>
          </p:cNvSpPr>
          <p:nvPr>
            <p:ph type="sldNum" sz="quarter" idx="21"/>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2901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oxes (1 large, 4 small)">
    <p:bg>
      <p:bgRef idx="1001">
        <a:schemeClr val="bg2"/>
      </p:bgRef>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03FC6DB6-F663-8544-B72A-23C78CABD16A}"/>
              </a:ext>
            </a:extLst>
          </p:cNvPr>
          <p:cNvSpPr>
            <a:spLocks noGrp="1"/>
          </p:cNvSpPr>
          <p:nvPr>
            <p:ph type="pic" sz="quarter" idx="21"/>
          </p:nvPr>
        </p:nvSpPr>
        <p:spPr>
          <a:xfrm>
            <a:off x="0" y="0"/>
            <a:ext cx="9144000" cy="2566988"/>
          </a:xfrm>
        </p:spPr>
        <p:txBody>
          <a:bodyPr/>
          <a:lstStyle/>
          <a:p>
            <a:r>
              <a:rPr lang="en-GB"/>
              <a:t>Click icon to add picture</a:t>
            </a:r>
            <a:endParaRPr lang="en-US"/>
          </a:p>
        </p:txBody>
      </p:sp>
      <p:sp>
        <p:nvSpPr>
          <p:cNvPr id="6" name="Content Placeholder 5"/>
          <p:cNvSpPr>
            <a:spLocks noGrp="1"/>
          </p:cNvSpPr>
          <p:nvPr>
            <p:ph sz="quarter" idx="17"/>
          </p:nvPr>
        </p:nvSpPr>
        <p:spPr>
          <a:xfrm>
            <a:off x="4572000" y="2570162"/>
            <a:ext cx="2286000" cy="2573338"/>
          </a:xfrm>
          <a:noFill/>
          <a:ln w="19050">
            <a:noFill/>
          </a:ln>
        </p:spPr>
        <p:txBody>
          <a:bodyPr lIns="219456" tIns="201168" rIns="228600" bIns="228600"/>
          <a:lstStyle>
            <a:lvl1pPr>
              <a:defRPr>
                <a:solidFill>
                  <a:schemeClr val="tx1"/>
                </a:solidFill>
              </a:defRPr>
            </a:lvl1pPr>
          </a:lstStyle>
          <a:p>
            <a:pPr lvl="0"/>
            <a:r>
              <a:rPr lang="en-GB"/>
              <a:t>Click to edit Master text styles</a:t>
            </a:r>
          </a:p>
        </p:txBody>
      </p:sp>
      <p:sp>
        <p:nvSpPr>
          <p:cNvPr id="11" name="Content Placeholder 10"/>
          <p:cNvSpPr>
            <a:spLocks noGrp="1"/>
          </p:cNvSpPr>
          <p:nvPr>
            <p:ph sz="quarter" idx="18"/>
          </p:nvPr>
        </p:nvSpPr>
        <p:spPr>
          <a:xfrm>
            <a:off x="6858000" y="2570162"/>
            <a:ext cx="2286000" cy="2573338"/>
          </a:xfrm>
          <a:noFill/>
          <a:ln w="19050">
            <a:noFill/>
          </a:ln>
        </p:spPr>
        <p:txBody>
          <a:bodyPr lIns="219456" tIns="201168" rIns="228600" bIns="228600"/>
          <a:lstStyle>
            <a:lvl1pPr>
              <a:defRPr>
                <a:solidFill>
                  <a:schemeClr val="tx1"/>
                </a:solidFill>
              </a:defRPr>
            </a:lvl1pPr>
          </a:lstStyle>
          <a:p>
            <a:pPr lvl="0"/>
            <a:r>
              <a:rPr lang="en-GB"/>
              <a:t>Click to edit Master text styles</a:t>
            </a:r>
          </a:p>
        </p:txBody>
      </p:sp>
      <p:sp>
        <p:nvSpPr>
          <p:cNvPr id="14" name="Content Placeholder 13"/>
          <p:cNvSpPr>
            <a:spLocks noGrp="1"/>
          </p:cNvSpPr>
          <p:nvPr>
            <p:ph sz="quarter" idx="19"/>
          </p:nvPr>
        </p:nvSpPr>
        <p:spPr>
          <a:xfrm>
            <a:off x="2286001" y="2570162"/>
            <a:ext cx="2286000" cy="2573337"/>
          </a:xfrm>
          <a:noFill/>
          <a:ln w="19050">
            <a:noFill/>
          </a:ln>
        </p:spPr>
        <p:txBody>
          <a:bodyPr lIns="219456" tIns="201168" rIns="228600" bIns="228600"/>
          <a:lstStyle>
            <a:lvl1pPr>
              <a:defRPr>
                <a:solidFill>
                  <a:schemeClr val="tx1"/>
                </a:solidFill>
              </a:defRPr>
            </a:lvl1pPr>
          </a:lstStyle>
          <a:p>
            <a:pPr lvl="0"/>
            <a:r>
              <a:rPr lang="en-GB"/>
              <a:t>Click to edit Master text styles</a:t>
            </a:r>
          </a:p>
        </p:txBody>
      </p:sp>
      <p:sp>
        <p:nvSpPr>
          <p:cNvPr id="7" name="Content Placeholder 6"/>
          <p:cNvSpPr>
            <a:spLocks noGrp="1"/>
          </p:cNvSpPr>
          <p:nvPr>
            <p:ph sz="quarter" idx="20"/>
          </p:nvPr>
        </p:nvSpPr>
        <p:spPr>
          <a:xfrm>
            <a:off x="0" y="2570162"/>
            <a:ext cx="2286000" cy="2573337"/>
          </a:xfrm>
          <a:noFill/>
          <a:ln w="19050">
            <a:noFill/>
          </a:ln>
        </p:spPr>
        <p:txBody>
          <a:bodyPr lIns="219456" tIns="201168" rIns="228600" bIns="228600"/>
          <a:lstStyle>
            <a:lvl1pPr>
              <a:defRPr>
                <a:solidFill>
                  <a:schemeClr val="tx1"/>
                </a:solidFill>
              </a:defRPr>
            </a:lvl1pPr>
          </a:lstStyle>
          <a:p>
            <a:pPr lvl="0"/>
            <a:r>
              <a:rPr lang="en-GB"/>
              <a:t>Click to edit Master text styles</a:t>
            </a:r>
          </a:p>
        </p:txBody>
      </p:sp>
      <p:sp>
        <p:nvSpPr>
          <p:cNvPr id="2" name="Title 1"/>
          <p:cNvSpPr>
            <a:spLocks noGrp="1"/>
          </p:cNvSpPr>
          <p:nvPr>
            <p:ph type="title"/>
          </p:nvPr>
        </p:nvSpPr>
        <p:spPr>
          <a:xfrm>
            <a:off x="0" y="-1"/>
            <a:ext cx="9144000" cy="908859"/>
          </a:xfrm>
          <a:noFill/>
        </p:spPr>
        <p:txBody>
          <a:bodyPr lIns="182880" tIns="164592" rIns="228600" bIns="228600"/>
          <a:lstStyle>
            <a:lvl1pPr>
              <a:defRPr sz="4800"/>
            </a:lvl1pPr>
          </a:lstStyle>
          <a:p>
            <a:r>
              <a:rPr lang="en-GB"/>
              <a:t>Click to edit Master title style</a:t>
            </a:r>
            <a:endParaRPr lang="en-US" dirty="0"/>
          </a:p>
        </p:txBody>
      </p:sp>
      <p:grpSp>
        <p:nvGrpSpPr>
          <p:cNvPr id="12" name="Group 11">
            <a:extLst>
              <a:ext uri="{FF2B5EF4-FFF2-40B4-BE49-F238E27FC236}">
                <a16:creationId xmlns:a16="http://schemas.microsoft.com/office/drawing/2014/main" id="{F36D69E9-254D-644D-8C1D-46C37B0583FB}"/>
              </a:ext>
            </a:extLst>
          </p:cNvPr>
          <p:cNvGrpSpPr/>
          <p:nvPr userDrawn="1"/>
        </p:nvGrpSpPr>
        <p:grpSpPr>
          <a:xfrm>
            <a:off x="2286000" y="2800952"/>
            <a:ext cx="4572000" cy="1692559"/>
            <a:chOff x="2286000" y="2569462"/>
            <a:chExt cx="4572000" cy="1924050"/>
          </a:xfrm>
        </p:grpSpPr>
        <p:cxnSp>
          <p:nvCxnSpPr>
            <p:cNvPr id="13" name="Straight Connector 12">
              <a:extLst>
                <a:ext uri="{FF2B5EF4-FFF2-40B4-BE49-F238E27FC236}">
                  <a16:creationId xmlns:a16="http://schemas.microsoft.com/office/drawing/2014/main" id="{AFB0E57D-C960-3344-993A-8169C2BEDF84}"/>
                </a:ext>
              </a:extLst>
            </p:cNvPr>
            <p:cNvCxnSpPr>
              <a:cxnSpLocks/>
            </p:cNvCxnSpPr>
            <p:nvPr/>
          </p:nvCxnSpPr>
          <p:spPr bwMode="auto">
            <a:xfrm>
              <a:off x="2286000" y="2569462"/>
              <a:ext cx="0" cy="192405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7F92D36A-8B5C-1D4E-A115-8CBC6E37567A}"/>
                </a:ext>
              </a:extLst>
            </p:cNvPr>
            <p:cNvCxnSpPr>
              <a:cxnSpLocks/>
            </p:cNvCxnSpPr>
            <p:nvPr/>
          </p:nvCxnSpPr>
          <p:spPr bwMode="auto">
            <a:xfrm>
              <a:off x="4572000" y="2569462"/>
              <a:ext cx="0" cy="192405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33B54559-51C6-3948-B044-E20ABFD6F32B}"/>
                </a:ext>
              </a:extLst>
            </p:cNvPr>
            <p:cNvCxnSpPr>
              <a:cxnSpLocks/>
            </p:cNvCxnSpPr>
            <p:nvPr/>
          </p:nvCxnSpPr>
          <p:spPr bwMode="auto">
            <a:xfrm>
              <a:off x="6858000" y="2569462"/>
              <a:ext cx="0" cy="1924050"/>
            </a:xfrm>
            <a:prstGeom prst="line">
              <a:avLst/>
            </a:prstGeom>
            <a:ln w="3175">
              <a:solidFill>
                <a:schemeClr val="tx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sp>
        <p:nvSpPr>
          <p:cNvPr id="5" name="Footer Placeholder 4">
            <a:extLst>
              <a:ext uri="{FF2B5EF4-FFF2-40B4-BE49-F238E27FC236}">
                <a16:creationId xmlns:a16="http://schemas.microsoft.com/office/drawing/2014/main" id="{911D84F5-FD6C-1A46-829E-372F2BB78A16}"/>
              </a:ext>
            </a:extLst>
          </p:cNvPr>
          <p:cNvSpPr>
            <a:spLocks noGrp="1"/>
          </p:cNvSpPr>
          <p:nvPr>
            <p:ph type="ftr" sz="quarter" idx="22"/>
          </p:nvPr>
        </p:nvSpPr>
        <p:spPr/>
        <p:txBody>
          <a:bodyPr/>
          <a:lstStyle>
            <a:lvl1pPr>
              <a:defRPr>
                <a:solidFill>
                  <a:srgbClr val="6F6F6F"/>
                </a:solidFill>
              </a:defRPr>
            </a:lvl1pPr>
          </a:lstStyle>
          <a:p>
            <a:r>
              <a:rPr lang="en-US"/>
              <a:t>IBM Security / © 2019 IBM Corporation</a:t>
            </a:r>
            <a:endParaRPr lang="en-US" dirty="0"/>
          </a:p>
        </p:txBody>
      </p:sp>
      <p:sp>
        <p:nvSpPr>
          <p:cNvPr id="8" name="Slide Number Placeholder 7">
            <a:extLst>
              <a:ext uri="{FF2B5EF4-FFF2-40B4-BE49-F238E27FC236}">
                <a16:creationId xmlns:a16="http://schemas.microsoft.com/office/drawing/2014/main" id="{29EECE90-7195-5649-9B86-77F408533761}"/>
              </a:ext>
            </a:extLst>
          </p:cNvPr>
          <p:cNvSpPr>
            <a:spLocks noGrp="1"/>
          </p:cNvSpPr>
          <p:nvPr>
            <p:ph type="sldNum" sz="quarter" idx="23"/>
          </p:nvPr>
        </p:nvSpPr>
        <p:spPr/>
        <p:txBody>
          <a:bodyPr/>
          <a:lstStyle>
            <a:lvl1pPr>
              <a:defRPr>
                <a:solidFill>
                  <a:srgbClr val="6F6F6F"/>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062981942"/>
      </p:ext>
    </p:extLst>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boxes (1 large, 4 small)">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03FC6DB6-F663-8544-B72A-23C78CABD16A}"/>
              </a:ext>
            </a:extLst>
          </p:cNvPr>
          <p:cNvSpPr>
            <a:spLocks noGrp="1"/>
          </p:cNvSpPr>
          <p:nvPr>
            <p:ph type="pic" sz="quarter" idx="21"/>
          </p:nvPr>
        </p:nvSpPr>
        <p:spPr>
          <a:xfrm>
            <a:off x="0" y="0"/>
            <a:ext cx="9144000" cy="2566988"/>
          </a:xfrm>
        </p:spPr>
        <p:txBody>
          <a:bodyPr/>
          <a:lstStyle/>
          <a:p>
            <a:r>
              <a:rPr lang="en-GB"/>
              <a:t>Click icon to add picture</a:t>
            </a:r>
            <a:endParaRPr lang="en-US"/>
          </a:p>
        </p:txBody>
      </p:sp>
      <p:pic>
        <p:nvPicPr>
          <p:cNvPr id="9" name="Picture 8">
            <a:extLst>
              <a:ext uri="{FF2B5EF4-FFF2-40B4-BE49-F238E27FC236}">
                <a16:creationId xmlns:a16="http://schemas.microsoft.com/office/drawing/2014/main" id="{7C66CE9F-64C5-DA4D-A565-35822968D6F9}"/>
              </a:ext>
            </a:extLst>
          </p:cNvPr>
          <p:cNvPicPr>
            <a:picLocks noChangeAspect="1"/>
          </p:cNvPicPr>
          <p:nvPr userDrawn="1"/>
        </p:nvPicPr>
        <p:blipFill rotWithShape="1">
          <a:blip r:embed="rId2"/>
          <a:srcRect r="383"/>
          <a:stretch/>
        </p:blipFill>
        <p:spPr>
          <a:xfrm>
            <a:off x="0" y="2567478"/>
            <a:ext cx="9144000" cy="2574037"/>
          </a:xfrm>
          <a:prstGeom prst="rect">
            <a:avLst/>
          </a:prstGeom>
        </p:spPr>
      </p:pic>
      <p:sp>
        <p:nvSpPr>
          <p:cNvPr id="6" name="Content Placeholder 5"/>
          <p:cNvSpPr>
            <a:spLocks noGrp="1"/>
          </p:cNvSpPr>
          <p:nvPr>
            <p:ph sz="quarter" idx="17"/>
          </p:nvPr>
        </p:nvSpPr>
        <p:spPr>
          <a:xfrm>
            <a:off x="4572000" y="2570162"/>
            <a:ext cx="2286000" cy="2573338"/>
          </a:xfrm>
          <a:noFill/>
          <a:ln w="19050">
            <a:noFill/>
          </a:ln>
        </p:spPr>
        <p:txBody>
          <a:bodyPr lIns="219456" tIns="201168" rIns="228600" bIns="228600"/>
          <a:lstStyle>
            <a:lvl1pPr>
              <a:defRPr>
                <a:solidFill>
                  <a:schemeClr val="bg1"/>
                </a:solidFill>
              </a:defRPr>
            </a:lvl1pPr>
          </a:lstStyle>
          <a:p>
            <a:pPr lvl="0"/>
            <a:r>
              <a:rPr lang="en-GB"/>
              <a:t>Click to edit Master text styles</a:t>
            </a:r>
          </a:p>
        </p:txBody>
      </p:sp>
      <p:sp>
        <p:nvSpPr>
          <p:cNvPr id="11" name="Content Placeholder 10"/>
          <p:cNvSpPr>
            <a:spLocks noGrp="1"/>
          </p:cNvSpPr>
          <p:nvPr>
            <p:ph sz="quarter" idx="18"/>
          </p:nvPr>
        </p:nvSpPr>
        <p:spPr>
          <a:xfrm>
            <a:off x="6858000" y="2570162"/>
            <a:ext cx="2286000" cy="2573338"/>
          </a:xfrm>
          <a:noFill/>
          <a:ln w="19050">
            <a:noFill/>
          </a:ln>
        </p:spPr>
        <p:txBody>
          <a:bodyPr lIns="219456" tIns="201168" rIns="228600" bIns="228600"/>
          <a:lstStyle>
            <a:lvl1pPr>
              <a:defRPr>
                <a:solidFill>
                  <a:schemeClr val="bg1"/>
                </a:solidFill>
              </a:defRPr>
            </a:lvl1pPr>
          </a:lstStyle>
          <a:p>
            <a:pPr lvl="0"/>
            <a:r>
              <a:rPr lang="en-GB"/>
              <a:t>Click to edit Master text styles</a:t>
            </a:r>
          </a:p>
        </p:txBody>
      </p:sp>
      <p:sp>
        <p:nvSpPr>
          <p:cNvPr id="14" name="Content Placeholder 13"/>
          <p:cNvSpPr>
            <a:spLocks noGrp="1"/>
          </p:cNvSpPr>
          <p:nvPr>
            <p:ph sz="quarter" idx="19"/>
          </p:nvPr>
        </p:nvSpPr>
        <p:spPr>
          <a:xfrm>
            <a:off x="2286001" y="2570162"/>
            <a:ext cx="2286000" cy="2573337"/>
          </a:xfrm>
          <a:noFill/>
          <a:ln w="19050">
            <a:noFill/>
          </a:ln>
        </p:spPr>
        <p:txBody>
          <a:bodyPr lIns="219456" tIns="201168" rIns="228600" bIns="228600"/>
          <a:lstStyle>
            <a:lvl1pPr>
              <a:defRPr>
                <a:solidFill>
                  <a:schemeClr val="bg1"/>
                </a:solidFill>
              </a:defRPr>
            </a:lvl1pPr>
          </a:lstStyle>
          <a:p>
            <a:pPr lvl="0"/>
            <a:r>
              <a:rPr lang="en-GB"/>
              <a:t>Click to edit Master text styles</a:t>
            </a:r>
          </a:p>
        </p:txBody>
      </p:sp>
      <p:sp>
        <p:nvSpPr>
          <p:cNvPr id="7" name="Content Placeholder 6"/>
          <p:cNvSpPr>
            <a:spLocks noGrp="1"/>
          </p:cNvSpPr>
          <p:nvPr>
            <p:ph sz="quarter" idx="20"/>
          </p:nvPr>
        </p:nvSpPr>
        <p:spPr>
          <a:xfrm>
            <a:off x="0" y="2570162"/>
            <a:ext cx="2286000" cy="2573337"/>
          </a:xfrm>
          <a:noFill/>
          <a:ln w="19050">
            <a:noFill/>
          </a:ln>
        </p:spPr>
        <p:txBody>
          <a:bodyPr lIns="219456" tIns="201168" rIns="228600" bIns="228600"/>
          <a:lstStyle>
            <a:lvl1pPr>
              <a:defRPr>
                <a:solidFill>
                  <a:schemeClr val="bg1"/>
                </a:solidFill>
              </a:defRPr>
            </a:lvl1pPr>
          </a:lstStyle>
          <a:p>
            <a:pPr lvl="0"/>
            <a:r>
              <a:rPr lang="en-GB"/>
              <a:t>Click to edit Master text styles</a:t>
            </a:r>
          </a:p>
        </p:txBody>
      </p:sp>
      <p:sp>
        <p:nvSpPr>
          <p:cNvPr id="2" name="Title 1"/>
          <p:cNvSpPr>
            <a:spLocks noGrp="1"/>
          </p:cNvSpPr>
          <p:nvPr>
            <p:ph type="title"/>
          </p:nvPr>
        </p:nvSpPr>
        <p:spPr>
          <a:xfrm>
            <a:off x="0" y="-1"/>
            <a:ext cx="9144000" cy="908859"/>
          </a:xfrm>
          <a:noFill/>
        </p:spPr>
        <p:txBody>
          <a:bodyPr lIns="182880" tIns="164592" rIns="228600" bIns="228600"/>
          <a:lstStyle>
            <a:lvl1pPr>
              <a:defRPr sz="4800"/>
            </a:lvl1pPr>
          </a:lstStyle>
          <a:p>
            <a:r>
              <a:rPr lang="en-GB"/>
              <a:t>Click to edit Master title style</a:t>
            </a:r>
            <a:endParaRPr lang="en-US" dirty="0"/>
          </a:p>
        </p:txBody>
      </p:sp>
      <p:sp>
        <p:nvSpPr>
          <p:cNvPr id="5" name="Footer Placeholder 4">
            <a:extLst>
              <a:ext uri="{FF2B5EF4-FFF2-40B4-BE49-F238E27FC236}">
                <a16:creationId xmlns:a16="http://schemas.microsoft.com/office/drawing/2014/main" id="{64DFE621-1B2E-C949-8FE8-199F4FC0DF6A}"/>
              </a:ext>
            </a:extLst>
          </p:cNvPr>
          <p:cNvSpPr>
            <a:spLocks noGrp="1"/>
          </p:cNvSpPr>
          <p:nvPr>
            <p:ph type="ftr" sz="quarter" idx="22"/>
          </p:nvPr>
        </p:nvSpPr>
        <p:spPr/>
        <p:txBody>
          <a:bodyPr/>
          <a:lstStyle>
            <a:lvl1pPr>
              <a:defRPr>
                <a:solidFill>
                  <a:srgbClr val="868D95"/>
                </a:solidFill>
              </a:defRPr>
            </a:lvl1pPr>
          </a:lstStyle>
          <a:p>
            <a:r>
              <a:rPr lang="en-US"/>
              <a:t>IBM Security / © 2019 IBM Corporation</a:t>
            </a:r>
            <a:endParaRPr lang="en-US" dirty="0"/>
          </a:p>
        </p:txBody>
      </p:sp>
      <p:sp>
        <p:nvSpPr>
          <p:cNvPr id="8" name="Slide Number Placeholder 7">
            <a:extLst>
              <a:ext uri="{FF2B5EF4-FFF2-40B4-BE49-F238E27FC236}">
                <a16:creationId xmlns:a16="http://schemas.microsoft.com/office/drawing/2014/main" id="{B87219F8-889D-254D-8704-4BBE27C80463}"/>
              </a:ext>
            </a:extLst>
          </p:cNvPr>
          <p:cNvSpPr>
            <a:spLocks noGrp="1"/>
          </p:cNvSpPr>
          <p:nvPr>
            <p:ph type="sldNum" sz="quarter" idx="23"/>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370938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black box) over image(s)">
    <p:spTree>
      <p:nvGrpSpPr>
        <p:cNvPr id="1" name=""/>
        <p:cNvGrpSpPr/>
        <p:nvPr/>
      </p:nvGrpSpPr>
      <p:grpSpPr>
        <a:xfrm>
          <a:off x="0" y="0"/>
          <a:ext cx="0" cy="0"/>
          <a:chOff x="0" y="0"/>
          <a:chExt cx="0" cy="0"/>
        </a:xfrm>
      </p:grpSpPr>
      <p:sp>
        <p:nvSpPr>
          <p:cNvPr id="9" name="Picture Placeholder 8"/>
          <p:cNvSpPr>
            <a:spLocks noGrp="1"/>
          </p:cNvSpPr>
          <p:nvPr>
            <p:ph type="pic" sz="quarter" idx="14"/>
          </p:nvPr>
        </p:nvSpPr>
        <p:spPr>
          <a:xfrm>
            <a:off x="0" y="0"/>
            <a:ext cx="9144000" cy="5148072"/>
          </a:xfrm>
        </p:spPr>
        <p:txBody>
          <a:bodyPr lIns="91440" tIns="91440" rIns="91440" bIns="91440">
            <a:noAutofit/>
          </a:bodyPr>
          <a:lstStyle/>
          <a:p>
            <a:r>
              <a:rPr lang="en-GB"/>
              <a:t>Click icon to add picture</a:t>
            </a:r>
            <a:endParaRPr lang="en-US" dirty="0"/>
          </a:p>
        </p:txBody>
      </p:sp>
      <p:sp>
        <p:nvSpPr>
          <p:cNvPr id="8" name="Text Placeholder 5"/>
          <p:cNvSpPr>
            <a:spLocks noGrp="1"/>
          </p:cNvSpPr>
          <p:nvPr>
            <p:ph type="body" sz="quarter" idx="13"/>
          </p:nvPr>
        </p:nvSpPr>
        <p:spPr>
          <a:xfrm>
            <a:off x="0" y="2581275"/>
            <a:ext cx="2286000" cy="2562225"/>
          </a:xfrm>
          <a:solidFill>
            <a:schemeClr val="bg1"/>
          </a:solidFill>
        </p:spPr>
        <p:txBody>
          <a:bodyPr lIns="228600" tIns="228600" rIns="228600" bIns="22860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 Placeholder 5"/>
          <p:cNvSpPr>
            <a:spLocks noGrp="1"/>
          </p:cNvSpPr>
          <p:nvPr>
            <p:ph type="body" sz="quarter" idx="12"/>
          </p:nvPr>
        </p:nvSpPr>
        <p:spPr>
          <a:xfrm>
            <a:off x="-3" y="2571750"/>
            <a:ext cx="4343403" cy="2571750"/>
          </a:xfrm>
          <a:solidFill>
            <a:schemeClr val="tx1"/>
          </a:solidFill>
        </p:spPr>
        <p:txBody>
          <a:bodyPr lIns="219456" tIns="201168" rIns="228600" bIns="228600"/>
          <a:lstStyle>
            <a:lvl1pPr>
              <a:buClr>
                <a:schemeClr val="bg1"/>
              </a:buClr>
              <a:defRPr>
                <a:solidFill>
                  <a:schemeClr val="bg1"/>
                </a:solidFill>
              </a:defRPr>
            </a:lvl1pPr>
            <a:lvl2pPr>
              <a:buClr>
                <a:schemeClr val="bg1"/>
              </a:buClr>
              <a:defRPr sz="1000">
                <a:solidFill>
                  <a:schemeClr val="bg1"/>
                </a:solidFill>
              </a:defRPr>
            </a:lvl2pPr>
            <a:lvl3pPr>
              <a:buClr>
                <a:schemeClr val="bg1"/>
              </a:buClr>
              <a:defRPr sz="1000">
                <a:solidFill>
                  <a:schemeClr val="bg1"/>
                </a:solidFill>
              </a:defRPr>
            </a:lvl3pPr>
            <a:lvl4pPr>
              <a:buClr>
                <a:schemeClr val="bg1"/>
              </a:buClr>
              <a:defRPr sz="1000">
                <a:solidFill>
                  <a:schemeClr val="bg1"/>
                </a:solidFill>
              </a:defRPr>
            </a:lvl4pPr>
            <a:lvl5pPr>
              <a:buClr>
                <a:schemeClr val="bg1"/>
              </a:buClr>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Footer Placeholder 1">
            <a:extLst>
              <a:ext uri="{FF2B5EF4-FFF2-40B4-BE49-F238E27FC236}">
                <a16:creationId xmlns:a16="http://schemas.microsoft.com/office/drawing/2014/main" id="{0AF9CA8C-3F6A-5247-880F-59649A54CD2F}"/>
              </a:ext>
            </a:extLst>
          </p:cNvPr>
          <p:cNvSpPr>
            <a:spLocks noGrp="1"/>
          </p:cNvSpPr>
          <p:nvPr>
            <p:ph type="ftr" sz="quarter" idx="15"/>
          </p:nvPr>
        </p:nvSpPr>
        <p:spPr/>
        <p:txBody>
          <a:bodyPr/>
          <a:lstStyle>
            <a:lvl1pPr>
              <a:defRPr>
                <a:solidFill>
                  <a:srgbClr val="868D95"/>
                </a:solidFill>
              </a:defRPr>
            </a:lvl1pPr>
          </a:lstStyle>
          <a:p>
            <a:r>
              <a:rPr lang="en-US"/>
              <a:t>IBM Security / © 2019 IBM Corporation</a:t>
            </a:r>
            <a:endParaRPr lang="en-US" dirty="0"/>
          </a:p>
        </p:txBody>
      </p:sp>
      <p:sp>
        <p:nvSpPr>
          <p:cNvPr id="5" name="Slide Number Placeholder 4">
            <a:extLst>
              <a:ext uri="{FF2B5EF4-FFF2-40B4-BE49-F238E27FC236}">
                <a16:creationId xmlns:a16="http://schemas.microsoft.com/office/drawing/2014/main" id="{3C4C8494-8B42-394D-9B61-EF427D4041DA}"/>
              </a:ext>
            </a:extLst>
          </p:cNvPr>
          <p:cNvSpPr>
            <a:spLocks noGrp="1"/>
          </p:cNvSpPr>
          <p:nvPr>
            <p:ph type="sldNum" sz="quarter" idx="16"/>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983287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0"/>
          <p:cNvSpPr>
            <a:spLocks noGrp="1"/>
          </p:cNvSpPr>
          <p:nvPr>
            <p:ph sz="quarter" idx="12"/>
          </p:nvPr>
        </p:nvSpPr>
        <p:spPr>
          <a:xfrm>
            <a:off x="0" y="0"/>
            <a:ext cx="2286000" cy="5148072"/>
          </a:xfrm>
          <a:solidFill>
            <a:schemeClr val="tx1"/>
          </a:solidFill>
        </p:spPr>
        <p:txBody>
          <a:bodyPr lIns="219456" tIns="201168"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4" name="Content Placeholder 13"/>
          <p:cNvSpPr>
            <a:spLocks noGrp="1"/>
          </p:cNvSpPr>
          <p:nvPr>
            <p:ph sz="quarter" idx="13"/>
          </p:nvPr>
        </p:nvSpPr>
        <p:spPr>
          <a:xfrm>
            <a:off x="2286000" y="0"/>
            <a:ext cx="2286000" cy="5148072"/>
          </a:xfrm>
          <a:solidFill>
            <a:srgbClr val="13171A"/>
          </a:solidFill>
          <a:ln w="19050">
            <a:solidFill>
              <a:schemeClr val="tx1"/>
            </a:solidFill>
          </a:ln>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6" name="Content Placeholder 15"/>
          <p:cNvSpPr>
            <a:spLocks noGrp="1"/>
          </p:cNvSpPr>
          <p:nvPr>
            <p:ph sz="quarter" idx="14"/>
          </p:nvPr>
        </p:nvSpPr>
        <p:spPr>
          <a:xfrm>
            <a:off x="4572000" y="0"/>
            <a:ext cx="2286000" cy="5148072"/>
          </a:xfrm>
          <a:solidFill>
            <a:srgbClr val="13171A"/>
          </a:solidFill>
          <a:ln w="19050">
            <a:solidFill>
              <a:schemeClr val="tx1"/>
            </a:solidFill>
          </a:ln>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8" name="Content Placeholder 17"/>
          <p:cNvSpPr>
            <a:spLocks noGrp="1"/>
          </p:cNvSpPr>
          <p:nvPr>
            <p:ph sz="quarter" idx="15"/>
          </p:nvPr>
        </p:nvSpPr>
        <p:spPr>
          <a:xfrm>
            <a:off x="6858000" y="0"/>
            <a:ext cx="2286000" cy="5148072"/>
          </a:xfrm>
          <a:solidFill>
            <a:srgbClr val="13171A"/>
          </a:solidFill>
          <a:ln w="19050">
            <a:solidFill>
              <a:schemeClr val="tx1"/>
            </a:solidFill>
          </a:ln>
        </p:spPr>
        <p:txBody>
          <a:bodyPr lIns="219456" tIns="201168"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Footer Placeholder 1">
            <a:extLst>
              <a:ext uri="{FF2B5EF4-FFF2-40B4-BE49-F238E27FC236}">
                <a16:creationId xmlns:a16="http://schemas.microsoft.com/office/drawing/2014/main" id="{81E26E31-62C3-B846-9239-1F202BAD88B4}"/>
              </a:ext>
            </a:extLst>
          </p:cNvPr>
          <p:cNvSpPr>
            <a:spLocks noGrp="1"/>
          </p:cNvSpPr>
          <p:nvPr>
            <p:ph type="ftr" sz="quarter" idx="16"/>
          </p:nvPr>
        </p:nvSpPr>
        <p:spPr/>
        <p:txBody>
          <a:bodyPr/>
          <a:lstStyle>
            <a:lvl1pPr>
              <a:defRPr>
                <a:solidFill>
                  <a:srgbClr val="868D95"/>
                </a:solidFill>
              </a:defRPr>
            </a:lvl1pPr>
          </a:lstStyle>
          <a:p>
            <a:r>
              <a:rPr lang="en-US"/>
              <a:t>IBM Security / © 2019 IBM Corporation</a:t>
            </a:r>
            <a:endParaRPr lang="en-US" dirty="0"/>
          </a:p>
        </p:txBody>
      </p:sp>
      <p:sp>
        <p:nvSpPr>
          <p:cNvPr id="5" name="Slide Number Placeholder 4">
            <a:extLst>
              <a:ext uri="{FF2B5EF4-FFF2-40B4-BE49-F238E27FC236}">
                <a16:creationId xmlns:a16="http://schemas.microsoft.com/office/drawing/2014/main" id="{4906F7D2-B91A-6D44-AEC4-5DE89DB4FE4B}"/>
              </a:ext>
            </a:extLst>
          </p:cNvPr>
          <p:cNvSpPr>
            <a:spLocks noGrp="1"/>
          </p:cNvSpPr>
          <p:nvPr>
            <p:ph type="sldNum" sz="quarter" idx="17"/>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185565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ase study: Title, text (two columns), half-image">
    <p:bg>
      <p:bgRef idx="1001">
        <a:schemeClr val="bg2"/>
      </p:bgRef>
    </p:bg>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4572000" y="0"/>
            <a:ext cx="4572000" cy="5143500"/>
          </a:xfrm>
        </p:spPr>
        <p:txBody>
          <a:bodyPr lIns="91440" tIns="91440" rIns="91440" bIns="91440"/>
          <a:lstStyle/>
          <a:p>
            <a:r>
              <a:rPr lang="en-GB"/>
              <a:t>Click icon to add picture</a:t>
            </a:r>
            <a:endParaRPr lang="en-US" dirty="0"/>
          </a:p>
        </p:txBody>
      </p:sp>
      <p:sp>
        <p:nvSpPr>
          <p:cNvPr id="2" name="Title 1"/>
          <p:cNvSpPr>
            <a:spLocks noGrp="1"/>
          </p:cNvSpPr>
          <p:nvPr>
            <p:ph type="title"/>
          </p:nvPr>
        </p:nvSpPr>
        <p:spPr>
          <a:xfrm>
            <a:off x="210312" y="201168"/>
            <a:ext cx="4142232" cy="332399"/>
          </a:xfrm>
        </p:spPr>
        <p:txBody>
          <a:bodyPr>
            <a:noAutofit/>
          </a:bodyPr>
          <a:lstStyle>
            <a:lvl1pPr>
              <a:defRPr>
                <a:solidFill>
                  <a:schemeClr val="tx1"/>
                </a:solidFill>
              </a:defRPr>
            </a:lvl1pPr>
          </a:lstStyle>
          <a:p>
            <a:r>
              <a:rPr lang="en-GB"/>
              <a:t>Click to edit Master title style</a:t>
            </a:r>
            <a:endParaRPr lang="en-US" dirty="0"/>
          </a:p>
        </p:txBody>
      </p:sp>
      <p:sp>
        <p:nvSpPr>
          <p:cNvPr id="8" name="Text Placeholder 7"/>
          <p:cNvSpPr>
            <a:spLocks noGrp="1"/>
          </p:cNvSpPr>
          <p:nvPr>
            <p:ph type="body" sz="quarter" idx="13"/>
          </p:nvPr>
        </p:nvSpPr>
        <p:spPr>
          <a:xfrm>
            <a:off x="219456" y="1289050"/>
            <a:ext cx="1837944" cy="3206750"/>
          </a:xfrm>
        </p:spPr>
        <p:txBody>
          <a:bodyPr/>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Text Placeholder 5"/>
          <p:cNvSpPr>
            <a:spLocks noGrp="1"/>
          </p:cNvSpPr>
          <p:nvPr>
            <p:ph type="body" sz="quarter" idx="15"/>
          </p:nvPr>
        </p:nvSpPr>
        <p:spPr>
          <a:xfrm>
            <a:off x="2505456" y="1289050"/>
            <a:ext cx="1837944" cy="3206750"/>
          </a:xfrm>
        </p:spPr>
        <p:txBody>
          <a:bodyPr/>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B4DDA329-5562-8D4F-B82D-53391A3C458A}"/>
              </a:ext>
            </a:extLst>
          </p:cNvPr>
          <p:cNvSpPr>
            <a:spLocks noGrp="1"/>
          </p:cNvSpPr>
          <p:nvPr>
            <p:ph type="ftr" sz="quarter" idx="16"/>
          </p:nvPr>
        </p:nvSpPr>
        <p:spPr/>
        <p:txBody>
          <a:bodyPr/>
          <a:lstStyle>
            <a:lvl1pPr>
              <a:defRPr>
                <a:solidFill>
                  <a:srgbClr val="6F6F6F"/>
                </a:solidFill>
              </a:defRPr>
            </a:lvl1pPr>
          </a:lstStyle>
          <a:p>
            <a:r>
              <a:rPr lang="en-US"/>
              <a:t>IBM Security / © 2019 IBM Corporation</a:t>
            </a:r>
            <a:endParaRPr lang="en-US" dirty="0"/>
          </a:p>
        </p:txBody>
      </p:sp>
      <p:sp>
        <p:nvSpPr>
          <p:cNvPr id="9" name="Slide Number Placeholder 8">
            <a:extLst>
              <a:ext uri="{FF2B5EF4-FFF2-40B4-BE49-F238E27FC236}">
                <a16:creationId xmlns:a16="http://schemas.microsoft.com/office/drawing/2014/main" id="{B773A402-A82B-C246-88C4-1E5D36FA57E5}"/>
              </a:ext>
            </a:extLst>
          </p:cNvPr>
          <p:cNvSpPr>
            <a:spLocks noGrp="1"/>
          </p:cNvSpPr>
          <p:nvPr>
            <p:ph type="sldNum" sz="quarter" idx="17"/>
          </p:nvPr>
        </p:nvSpPr>
        <p:spPr/>
        <p:txBody>
          <a:bodyPr/>
          <a:lstStyle>
            <a:lvl1pPr>
              <a:defRPr>
                <a:solidFill>
                  <a:srgbClr val="6F6F6F"/>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05653149"/>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2E44D3D-8CDB-A046-93AC-250C5580811A}"/>
              </a:ext>
            </a:extLst>
          </p:cNvPr>
          <p:cNvSpPr>
            <a:spLocks noGrp="1"/>
          </p:cNvSpPr>
          <p:nvPr>
            <p:ph type="ftr" sz="quarter" idx="10"/>
          </p:nvPr>
        </p:nvSpPr>
        <p:spPr/>
        <p:txBody>
          <a:bodyPr/>
          <a:lstStyle>
            <a:lvl1pPr>
              <a:defRPr>
                <a:solidFill>
                  <a:srgbClr val="868D95"/>
                </a:solidFill>
              </a:defRPr>
            </a:lvl1pPr>
          </a:lstStyle>
          <a:p>
            <a:r>
              <a:rPr lang="en-US"/>
              <a:t>IBM Security / © 2019 IBM Corporation</a:t>
            </a:r>
            <a:endParaRPr lang="en-US" dirty="0"/>
          </a:p>
        </p:txBody>
      </p:sp>
      <p:sp>
        <p:nvSpPr>
          <p:cNvPr id="5" name="Slide Number Placeholder 4">
            <a:extLst>
              <a:ext uri="{FF2B5EF4-FFF2-40B4-BE49-F238E27FC236}">
                <a16:creationId xmlns:a16="http://schemas.microsoft.com/office/drawing/2014/main" id="{DEC21C50-4E8D-A942-A9B0-5BBD66C88946}"/>
              </a:ext>
            </a:extLst>
          </p:cNvPr>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941600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with no footer ">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8566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hield - Black Backgroun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F2CF9A7-52A1-D546-A8F7-F07542B2113B}"/>
              </a:ext>
            </a:extLst>
          </p:cNvPr>
          <p:cNvPicPr>
            <a:picLocks/>
          </p:cNvPicPr>
          <p:nvPr userDrawn="1"/>
        </p:nvPicPr>
        <p:blipFill>
          <a:blip r:embed="rId2"/>
          <a:stretch>
            <a:fillRect/>
          </a:stretch>
        </p:blipFill>
        <p:spPr>
          <a:xfrm>
            <a:off x="3577037" y="1628605"/>
            <a:ext cx="1904833" cy="1901952"/>
          </a:xfrm>
          <a:prstGeom prst="rect">
            <a:avLst/>
          </a:prstGeom>
        </p:spPr>
      </p:pic>
      <p:pic>
        <p:nvPicPr>
          <p:cNvPr id="7" name="Picture 6">
            <a:extLst>
              <a:ext uri="{FF2B5EF4-FFF2-40B4-BE49-F238E27FC236}">
                <a16:creationId xmlns:a16="http://schemas.microsoft.com/office/drawing/2014/main" id="{C106FF76-197B-DC4A-AF17-93DB1CC87719}"/>
              </a:ext>
            </a:extLst>
          </p:cNvPr>
          <p:cNvPicPr>
            <a:picLocks noChangeAspect="1"/>
          </p:cNvPicPr>
          <p:nvPr userDrawn="1"/>
        </p:nvPicPr>
        <p:blipFill>
          <a:blip r:embed="rId3"/>
          <a:stretch>
            <a:fillRect/>
          </a:stretch>
        </p:blipFill>
        <p:spPr>
          <a:xfrm>
            <a:off x="3801754" y="1600340"/>
            <a:ext cx="1540492" cy="1942819"/>
          </a:xfrm>
          <a:prstGeom prst="rect">
            <a:avLst/>
          </a:prstGeom>
        </p:spPr>
      </p:pic>
    </p:spTree>
    <p:extLst>
      <p:ext uri="{BB962C8B-B14F-4D97-AF65-F5344CB8AC3E}">
        <p14:creationId xmlns:p14="http://schemas.microsoft.com/office/powerpoint/2010/main" val="935040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s">
    <p:bg>
      <p:bgRef idx="1001">
        <a:schemeClr val="bg2"/>
      </p:bgRef>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219456" y="1243584"/>
            <a:ext cx="4123944" cy="3252216"/>
          </a:xfrm>
        </p:spPr>
        <p:txBody>
          <a:bodyPr/>
          <a:lstStyle>
            <a:lvl1pPr marL="0" indent="0">
              <a:spcBef>
                <a:spcPts val="1100"/>
              </a:spcBef>
              <a:tabLst>
                <a:tab pos="4056063" algn="r"/>
              </a:tabLst>
              <a:defRPr b="1">
                <a:solidFill>
                  <a:schemeClr val="tx1"/>
                </a:solidFill>
                <a:latin typeface="Arial" panose="020B0604020202020204" pitchFamily="34" charset="0"/>
                <a:cs typeface="Arial" panose="020B0604020202020204" pitchFamily="34" charset="0"/>
              </a:defRPr>
            </a:lvl1pPr>
            <a:lvl2pPr marL="0" indent="0">
              <a:spcBef>
                <a:spcPts val="0"/>
              </a:spcBef>
              <a:buNone/>
              <a:tabLst>
                <a:tab pos="4056063" algn="r"/>
              </a:tabLst>
              <a:defRPr>
                <a:solidFill>
                  <a:schemeClr val="tx1"/>
                </a:solidFill>
                <a:latin typeface="Arial" panose="020B0604020202020204" pitchFamily="34" charset="0"/>
                <a:cs typeface="Arial" panose="020B0604020202020204" pitchFamily="34" charset="0"/>
              </a:defRPr>
            </a:lvl2pPr>
            <a:lvl3pPr marL="201612" indent="0">
              <a:buNone/>
              <a:defRPr/>
            </a:lvl3pPr>
            <a:lvl4pPr marL="434975" indent="0">
              <a:buNone/>
              <a:defRPr/>
            </a:lvl4pPr>
            <a:lvl5pPr marL="631825" indent="0">
              <a:buNone/>
              <a:defRPr/>
            </a:lvl5pPr>
          </a:lstStyle>
          <a:p>
            <a:pPr lvl="0"/>
            <a:r>
              <a:rPr lang="en-US" dirty="0"/>
              <a:t>Click to edit Master text styles	</a:t>
            </a:r>
          </a:p>
          <a:p>
            <a:pPr lvl="1"/>
            <a:r>
              <a:rPr lang="en-US" dirty="0"/>
              <a:t>Second level</a:t>
            </a:r>
          </a:p>
          <a:p>
            <a:pPr lvl="1"/>
            <a:r>
              <a:rPr lang="en-US" dirty="0"/>
              <a:t>Third level</a:t>
            </a:r>
          </a:p>
          <a:p>
            <a:pPr lvl="1"/>
            <a:r>
              <a:rPr lang="en-US" dirty="0"/>
              <a:t>Fourth level</a:t>
            </a:r>
          </a:p>
          <a:p>
            <a:pPr lvl="1"/>
            <a:r>
              <a:rPr lang="en-US" dirty="0"/>
              <a:t>Fifth level</a:t>
            </a:r>
          </a:p>
        </p:txBody>
      </p:sp>
      <p:sp>
        <p:nvSpPr>
          <p:cNvPr id="9" name="Text Placeholder 8">
            <a:extLst>
              <a:ext uri="{FF2B5EF4-FFF2-40B4-BE49-F238E27FC236}">
                <a16:creationId xmlns:a16="http://schemas.microsoft.com/office/drawing/2014/main" id="{58D4BED3-BCA4-6C4D-8319-DB43E2795E49}"/>
              </a:ext>
            </a:extLst>
          </p:cNvPr>
          <p:cNvSpPr>
            <a:spLocks noGrp="1"/>
          </p:cNvSpPr>
          <p:nvPr>
            <p:ph type="body" sz="quarter" idx="14"/>
          </p:nvPr>
        </p:nvSpPr>
        <p:spPr>
          <a:xfrm>
            <a:off x="4800600" y="1238250"/>
            <a:ext cx="4133850" cy="3270250"/>
          </a:xfrm>
        </p:spPr>
        <p:txBody>
          <a:bodyPr/>
          <a:lstStyle>
            <a:lvl1pPr marL="0" indent="0">
              <a:spcBef>
                <a:spcPts val="1100"/>
              </a:spcBef>
              <a:tabLst>
                <a:tab pos="4056063" algn="r"/>
              </a:tabLst>
              <a:defRPr b="1">
                <a:solidFill>
                  <a:schemeClr val="tx1"/>
                </a:solidFill>
                <a:latin typeface="Arial" panose="020B0604020202020204" pitchFamily="34" charset="0"/>
                <a:cs typeface="Arial" panose="020B0604020202020204" pitchFamily="34" charset="0"/>
              </a:defRPr>
            </a:lvl1pPr>
            <a:lvl2pPr marL="0" indent="0">
              <a:spcBef>
                <a:spcPts val="0"/>
              </a:spcBef>
              <a:buFontTx/>
              <a:buNone/>
              <a:tabLst>
                <a:tab pos="4056063" algn="r"/>
              </a:tabLst>
              <a:defRPr>
                <a:solidFill>
                  <a:schemeClr val="tx1"/>
                </a:solidFill>
                <a:latin typeface="Arial" panose="020B0604020202020204" pitchFamily="34" charset="0"/>
                <a:cs typeface="Arial" panose="020B0604020202020204" pitchFamily="34" charset="0"/>
              </a:defRPr>
            </a:lvl2pPr>
            <a:lvl3pPr marL="0" indent="0">
              <a:spcBef>
                <a:spcPts val="0"/>
              </a:spcBef>
              <a:buFontTx/>
              <a:buNone/>
              <a:tabLst>
                <a:tab pos="4056063" algn="r"/>
              </a:tabLst>
              <a:defRPr>
                <a:solidFill>
                  <a:schemeClr val="tx1"/>
                </a:solidFill>
              </a:defRPr>
            </a:lvl3pPr>
            <a:lvl4pPr marL="0" indent="0">
              <a:spcBef>
                <a:spcPts val="0"/>
              </a:spcBef>
              <a:buFontTx/>
              <a:buNone/>
              <a:tabLst>
                <a:tab pos="4056063" algn="r"/>
              </a:tabLst>
              <a:defRPr>
                <a:solidFill>
                  <a:schemeClr val="tx1"/>
                </a:solidFill>
                <a:latin typeface="Arial" panose="020B0604020202020204" pitchFamily="34" charset="0"/>
                <a:cs typeface="Arial" panose="020B0604020202020204" pitchFamily="34" charset="0"/>
              </a:defRPr>
            </a:lvl4pPr>
            <a:lvl5pPr marL="0" indent="0">
              <a:spcBef>
                <a:spcPts val="0"/>
              </a:spcBef>
              <a:buFontTx/>
              <a:buNone/>
              <a:tabLst>
                <a:tab pos="4056063" algn="r"/>
              </a:tabLst>
              <a:defRPr>
                <a:solidFill>
                  <a:schemeClr val="tx1"/>
                </a:solidFill>
                <a:latin typeface="Arial" panose="020B0604020202020204" pitchFamily="34" charset="0"/>
                <a:cs typeface="Arial" panose="020B0604020202020204" pitchFamily="34" charset="0"/>
              </a:defRPr>
            </a:lvl5pPr>
            <a:lvl6pPr marL="0" indent="0">
              <a:buFontTx/>
              <a:buNone/>
              <a:tabLst>
                <a:tab pos="4056063" algn="r"/>
              </a:tabLst>
              <a:defRPr>
                <a:solidFill>
                  <a:schemeClr val="tx1"/>
                </a:solidFill>
                <a:latin typeface="Arial" panose="020B0604020202020204" pitchFamily="34" charset="0"/>
                <a:cs typeface="Arial" panose="020B0604020202020204" pitchFamily="34" charset="0"/>
              </a:defRPr>
            </a:lvl6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Title 6">
            <a:extLst>
              <a:ext uri="{FF2B5EF4-FFF2-40B4-BE49-F238E27FC236}">
                <a16:creationId xmlns:a16="http://schemas.microsoft.com/office/drawing/2014/main" id="{74BF99C6-8C1D-5F4B-8B6B-2A7E1846189E}"/>
              </a:ext>
            </a:extLst>
          </p:cNvPr>
          <p:cNvSpPr>
            <a:spLocks noGrp="1"/>
          </p:cNvSpPr>
          <p:nvPr>
            <p:ph type="title"/>
          </p:nvPr>
        </p:nvSpPr>
        <p:spPr>
          <a:xfrm>
            <a:off x="210312" y="201168"/>
            <a:ext cx="6419088" cy="448058"/>
          </a:xfrm>
        </p:spPr>
        <p:txBody>
          <a:bodyPr/>
          <a:lstStyle>
            <a:lvl1pPr>
              <a:defRPr>
                <a:solidFill>
                  <a:schemeClr val="tx1"/>
                </a:solidFill>
              </a:defRPr>
            </a:lvl1pPr>
          </a:lstStyle>
          <a:p>
            <a:r>
              <a:rPr lang="en-GB"/>
              <a:t>Click to edit Master title style</a:t>
            </a:r>
            <a:endParaRPr lang="en-US" dirty="0"/>
          </a:p>
        </p:txBody>
      </p:sp>
      <p:sp>
        <p:nvSpPr>
          <p:cNvPr id="10" name="Footer Placeholder 9">
            <a:extLst>
              <a:ext uri="{FF2B5EF4-FFF2-40B4-BE49-F238E27FC236}">
                <a16:creationId xmlns:a16="http://schemas.microsoft.com/office/drawing/2014/main" id="{CCA8DA44-5F78-144B-B268-E90E769A9193}"/>
              </a:ext>
            </a:extLst>
          </p:cNvPr>
          <p:cNvSpPr>
            <a:spLocks noGrp="1"/>
          </p:cNvSpPr>
          <p:nvPr>
            <p:ph type="ftr" sz="quarter" idx="15"/>
          </p:nvPr>
        </p:nvSpPr>
        <p:spPr/>
        <p:txBody>
          <a:bodyPr/>
          <a:lstStyle>
            <a:lvl1pPr>
              <a:defRPr>
                <a:solidFill>
                  <a:srgbClr val="6F6F6F"/>
                </a:solidFill>
              </a:defRPr>
            </a:lvl1pPr>
          </a:lstStyle>
          <a:p>
            <a:r>
              <a:rPr lang="en-US"/>
              <a:t>IBM Security / © 2019 IBM Corporation</a:t>
            </a:r>
            <a:endParaRPr lang="en-US" dirty="0"/>
          </a:p>
        </p:txBody>
      </p:sp>
      <p:sp>
        <p:nvSpPr>
          <p:cNvPr id="11" name="Slide Number Placeholder 10">
            <a:extLst>
              <a:ext uri="{FF2B5EF4-FFF2-40B4-BE49-F238E27FC236}">
                <a16:creationId xmlns:a16="http://schemas.microsoft.com/office/drawing/2014/main" id="{AF66FA99-115E-6040-9E38-61B3F9B16438}"/>
              </a:ext>
            </a:extLst>
          </p:cNvPr>
          <p:cNvSpPr>
            <a:spLocks noGrp="1"/>
          </p:cNvSpPr>
          <p:nvPr>
            <p:ph type="sldNum" sz="quarter" idx="16"/>
          </p:nvPr>
        </p:nvSpPr>
        <p:spPr/>
        <p:txBody>
          <a:bodyPr/>
          <a:lstStyle>
            <a:lvl1pPr>
              <a:defRPr>
                <a:solidFill>
                  <a:srgbClr val="6F6F6F"/>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454252592"/>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hield with Aurora">
    <p:spTree>
      <p:nvGrpSpPr>
        <p:cNvPr id="1" name=""/>
        <p:cNvGrpSpPr/>
        <p:nvPr/>
      </p:nvGrpSpPr>
      <p:grpSpPr>
        <a:xfrm>
          <a:off x="0" y="0"/>
          <a:ext cx="0" cy="0"/>
          <a:chOff x="0" y="0"/>
          <a:chExt cx="0" cy="0"/>
        </a:xfrm>
      </p:grpSpPr>
      <p:pic>
        <p:nvPicPr>
          <p:cNvPr id="5" name="Picture 4" descr="Cropped_Aurora_Primary- Top.png">
            <a:extLst>
              <a:ext uri="{FF2B5EF4-FFF2-40B4-BE49-F238E27FC236}">
                <a16:creationId xmlns:a16="http://schemas.microsoft.com/office/drawing/2014/main" id="{774AC9E1-3804-434F-AA3F-DEAB5BC402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700"/>
            <a:ext cx="9144000" cy="5156200"/>
          </a:xfrm>
          <a:prstGeom prst="rect">
            <a:avLst/>
          </a:prstGeom>
        </p:spPr>
      </p:pic>
      <p:pic>
        <p:nvPicPr>
          <p:cNvPr id="7" name="Picture 6">
            <a:extLst>
              <a:ext uri="{FF2B5EF4-FFF2-40B4-BE49-F238E27FC236}">
                <a16:creationId xmlns:a16="http://schemas.microsoft.com/office/drawing/2014/main" id="{C106FF76-197B-DC4A-AF17-93DB1CC87719}"/>
              </a:ext>
            </a:extLst>
          </p:cNvPr>
          <p:cNvPicPr>
            <a:picLocks noChangeAspect="1"/>
          </p:cNvPicPr>
          <p:nvPr userDrawn="1"/>
        </p:nvPicPr>
        <p:blipFill>
          <a:blip r:embed="rId3"/>
          <a:stretch>
            <a:fillRect/>
          </a:stretch>
        </p:blipFill>
        <p:spPr>
          <a:xfrm>
            <a:off x="3801754" y="1600340"/>
            <a:ext cx="1540492" cy="1942819"/>
          </a:xfrm>
          <a:prstGeom prst="rect">
            <a:avLst/>
          </a:prstGeom>
        </p:spPr>
      </p:pic>
    </p:spTree>
    <p:extLst>
      <p:ext uri="{BB962C8B-B14F-4D97-AF65-F5344CB8AC3E}">
        <p14:creationId xmlns:p14="http://schemas.microsoft.com/office/powerpoint/2010/main" val="8653611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hank you mandatory slide">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EB6C4513-0568-DF45-BC9F-5834ED1B874D}"/>
              </a:ext>
            </a:extLst>
          </p:cNvPr>
          <p:cNvSpPr txBox="1">
            <a:spLocks/>
          </p:cNvSpPr>
          <p:nvPr userDrawn="1"/>
        </p:nvSpPr>
        <p:spPr>
          <a:xfrm>
            <a:off x="4800600" y="1211961"/>
            <a:ext cx="4114800" cy="2636139"/>
          </a:xfrm>
          <a:prstGeom prst="rect">
            <a:avLst/>
          </a:prstGeom>
        </p:spPr>
        <p:txBody>
          <a:bodyPr vert="horz" lIns="0" tIns="0" rIns="0" bIns="0" rtlCol="0" anchor="t" anchorCtr="0">
            <a:noAutofit/>
          </a:bodyPr>
          <a:lstStyle>
            <a:lvl1pPr marL="0" indent="0" algn="l" rtl="0" eaLnBrk="1" fontAlgn="base" hangingPunct="1">
              <a:lnSpc>
                <a:spcPct val="100000"/>
              </a:lnSpc>
              <a:spcBef>
                <a:spcPts val="0"/>
              </a:spcBef>
              <a:spcAft>
                <a:spcPct val="0"/>
              </a:spcAft>
              <a:buClr>
                <a:srgbClr val="6D6E70"/>
              </a:buClr>
              <a:buSzPct val="90000"/>
              <a:buFont typeface="Wingdings" pitchFamily="2" charset="2"/>
              <a:buNone/>
              <a:defRPr sz="1000">
                <a:solidFill>
                  <a:schemeClr val="bg1"/>
                </a:solidFill>
                <a:latin typeface="IBM Plex Sans" charset="0"/>
                <a:ea typeface="IBM Plex Sans" charset="0"/>
                <a:cs typeface="IBM Plex Sans" charset="0"/>
              </a:defRPr>
            </a:lvl1pPr>
            <a:lvl2pPr marL="0" indent="0" algn="l" rtl="0" eaLnBrk="1" fontAlgn="base" hangingPunct="1">
              <a:lnSpc>
                <a:spcPct val="100000"/>
              </a:lnSpc>
              <a:spcBef>
                <a:spcPts val="0"/>
              </a:spcBef>
              <a:spcAft>
                <a:spcPct val="0"/>
              </a:spcAft>
              <a:buClr>
                <a:schemeClr val="bg1"/>
              </a:buClr>
              <a:buSzPct val="100000"/>
              <a:buFont typeface=".AppleSystemUIFont" charset="-120"/>
              <a:buNone/>
              <a:tabLst/>
              <a:defRPr sz="1400">
                <a:solidFill>
                  <a:schemeClr val="bg1"/>
                </a:solidFill>
                <a:latin typeface="IBM Plex Sans" charset="0"/>
                <a:ea typeface="IBM Plex Sans" charset="0"/>
                <a:cs typeface="IBM Plex Sans" charset="0"/>
              </a:defRPr>
            </a:lvl2pPr>
            <a:lvl3pPr marL="201612" indent="0" algn="l" rtl="0" eaLnBrk="1" fontAlgn="base" hangingPunct="1">
              <a:lnSpc>
                <a:spcPct val="100000"/>
              </a:lnSpc>
              <a:spcBef>
                <a:spcPts val="1100"/>
              </a:spcBef>
              <a:spcAft>
                <a:spcPct val="0"/>
              </a:spcAft>
              <a:buClr>
                <a:schemeClr val="bg1"/>
              </a:buClr>
              <a:buSzPct val="100000"/>
              <a:buFont typeface="Arial" panose="020B0604020202020204" pitchFamily="34" charset="0"/>
              <a:buNone/>
              <a:tabLst/>
              <a:defRPr sz="1400">
                <a:solidFill>
                  <a:schemeClr val="bg1"/>
                </a:solidFill>
                <a:latin typeface="IBM Plex Sans" charset="0"/>
                <a:ea typeface="IBM Plex Sans" charset="0"/>
                <a:cs typeface="IBM Plex Sans" charset="0"/>
              </a:defRPr>
            </a:lvl3pPr>
            <a:lvl4pPr marL="434975" indent="0" algn="l" rtl="0" eaLnBrk="1" fontAlgn="base" hangingPunct="1">
              <a:lnSpc>
                <a:spcPct val="100000"/>
              </a:lnSpc>
              <a:spcBef>
                <a:spcPts val="1100"/>
              </a:spcBef>
              <a:spcAft>
                <a:spcPct val="0"/>
              </a:spcAft>
              <a:buClr>
                <a:schemeClr val="bg1"/>
              </a:buClr>
              <a:buSzPct val="100000"/>
              <a:buFont typeface=".AppleSystemUIFont" charset="-120"/>
              <a:buNone/>
              <a:tabLst/>
              <a:defRPr sz="1400" baseline="0">
                <a:solidFill>
                  <a:schemeClr val="bg1"/>
                </a:solidFill>
                <a:latin typeface="IBM Plex Sans" charset="0"/>
                <a:ea typeface="IBM Plex Sans" charset="0"/>
                <a:cs typeface="IBM Plex Sans" charset="0"/>
              </a:defRPr>
            </a:lvl4pPr>
            <a:lvl5pPr marL="631825" indent="0" algn="l" rtl="0" eaLnBrk="1" fontAlgn="base" hangingPunct="1">
              <a:lnSpc>
                <a:spcPct val="100000"/>
              </a:lnSpc>
              <a:spcBef>
                <a:spcPts val="1100"/>
              </a:spcBef>
              <a:spcAft>
                <a:spcPct val="0"/>
              </a:spcAft>
              <a:buClr>
                <a:schemeClr val="bg1"/>
              </a:buClr>
              <a:buFont typeface=".AppleSystemUIFont" charset="-120"/>
              <a:buNone/>
              <a:tabLst/>
              <a:defRPr sz="1400">
                <a:solidFill>
                  <a:schemeClr val="bg1"/>
                </a:solidFill>
                <a:latin typeface="IBM Plex Sans" charset="0"/>
                <a:ea typeface="IBM Plex Sans" charset="0"/>
                <a:cs typeface="IBM Plex Sans" charset="0"/>
              </a:defRPr>
            </a:lvl5pPr>
            <a:lvl6pPr marL="1583701" indent="-129668" algn="l" rtl="0" eaLnBrk="1" fontAlgn="base" hangingPunct="1">
              <a:spcBef>
                <a:spcPct val="20000"/>
              </a:spcBef>
              <a:spcAft>
                <a:spcPct val="0"/>
              </a:spcAft>
              <a:buClr>
                <a:schemeClr val="bg1"/>
              </a:buClr>
              <a:buChar char="»"/>
              <a:defRPr sz="1269">
                <a:solidFill>
                  <a:schemeClr val="bg1"/>
                </a:solidFill>
                <a:latin typeface="Arial" charset="0"/>
              </a:defRPr>
            </a:lvl6pPr>
            <a:lvl7pPr marL="1946266" indent="-129668" algn="l" rtl="0" eaLnBrk="1" fontAlgn="base" hangingPunct="1">
              <a:spcBef>
                <a:spcPct val="20000"/>
              </a:spcBef>
              <a:spcAft>
                <a:spcPct val="0"/>
              </a:spcAft>
              <a:buClr>
                <a:schemeClr val="bg1"/>
              </a:buClr>
              <a:buChar char="»"/>
              <a:defRPr sz="1269">
                <a:solidFill>
                  <a:schemeClr val="bg1"/>
                </a:solidFill>
                <a:latin typeface="Arial" charset="0"/>
              </a:defRPr>
            </a:lvl7pPr>
            <a:lvl8pPr marL="2308831" indent="-129668" algn="l" rtl="0" eaLnBrk="1" fontAlgn="base" hangingPunct="1">
              <a:spcBef>
                <a:spcPct val="20000"/>
              </a:spcBef>
              <a:spcAft>
                <a:spcPct val="0"/>
              </a:spcAft>
              <a:buClr>
                <a:schemeClr val="bg1"/>
              </a:buClr>
              <a:buChar char="»"/>
              <a:defRPr sz="1269">
                <a:solidFill>
                  <a:schemeClr val="bg1"/>
                </a:solidFill>
                <a:latin typeface="Arial" charset="0"/>
              </a:defRPr>
            </a:lvl8pPr>
            <a:lvl9pPr marL="2671396" indent="-129668"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spcAft>
                <a:spcPts val="300"/>
              </a:spcAft>
            </a:pPr>
            <a:r>
              <a:rPr lang="en-US" sz="600" b="0" i="0" kern="0" dirty="0">
                <a:solidFill>
                  <a:srgbClr val="868D95"/>
                </a:solidFill>
                <a:latin typeface="Arial" panose="020B0604020202020204" pitchFamily="34" charset="0"/>
                <a:cs typeface="Arial" panose="020B0604020202020204" pitchFamily="34" charset="0"/>
              </a:rPr>
              <a:t>© Copyright IBM Corporation 2019.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 only goals and objectives.  IBM, the IBM logo, and other IBM products and services are trademarks of the International Business Machines Corporation, in the United States, other countries or both. Other company, product, or service names may be trademarks or service marks of others.</a:t>
            </a:r>
          </a:p>
          <a:p>
            <a:pPr defTabSz="914400">
              <a:spcAft>
                <a:spcPts val="300"/>
              </a:spcAft>
            </a:pPr>
            <a:r>
              <a:rPr lang="en-US" sz="600" b="0" i="0" kern="0" dirty="0">
                <a:solidFill>
                  <a:srgbClr val="868D95"/>
                </a:solidFill>
                <a:latin typeface="Arial" panose="020B0604020202020204" pitchFamily="34" charset="0"/>
                <a:cs typeface="Arial" panose="020B0604020202020204" pitchFamily="34" charset="0"/>
              </a:rPr>
              <a:t>Statement of Good Security Practices: IT system security involves protecting systems and information through prevention, detection and response to improper access from within and outside your enterprise. Improper access can result in information being altered, destroyed, misappropriated or misused or can result in damage to or misuse of your systems, including for use in attacks on others. No IT system or product  should be considered completely secure and no single product, service or security measure can be completely effective in preventing improper use or access. IBM systems, products and services are designed to be part of a lawful, comprehensive security approach, which will necessarily involve additional operational procedures, and may require other systems, products or services to be most effective. IBM does not warrant that any systems, products or services are immune from, or will make your enterprise immune from, the malicious or illegal conduct of any party.</a:t>
            </a:r>
          </a:p>
        </p:txBody>
      </p:sp>
      <p:pic>
        <p:nvPicPr>
          <p:cNvPr id="12" name="Picture 11">
            <a:extLst>
              <a:ext uri="{FF2B5EF4-FFF2-40B4-BE49-F238E27FC236}">
                <a16:creationId xmlns:a16="http://schemas.microsoft.com/office/drawing/2014/main" id="{C0D1F545-4658-C745-83C8-A6FB04D766E8}"/>
              </a:ext>
            </a:extLst>
          </p:cNvPr>
          <p:cNvPicPr>
            <a:picLocks noChangeAspect="1"/>
          </p:cNvPicPr>
          <p:nvPr userDrawn="1"/>
        </p:nvPicPr>
        <p:blipFill>
          <a:blip r:embed="rId2"/>
          <a:stretch>
            <a:fillRect/>
          </a:stretch>
        </p:blipFill>
        <p:spPr>
          <a:xfrm>
            <a:off x="8393811" y="4693077"/>
            <a:ext cx="521589" cy="206791"/>
          </a:xfrm>
          <a:prstGeom prst="rect">
            <a:avLst/>
          </a:prstGeom>
        </p:spPr>
      </p:pic>
      <p:pic>
        <p:nvPicPr>
          <p:cNvPr id="13" name="Picture 12">
            <a:extLst>
              <a:ext uri="{FF2B5EF4-FFF2-40B4-BE49-F238E27FC236}">
                <a16:creationId xmlns:a16="http://schemas.microsoft.com/office/drawing/2014/main" id="{42781FF6-F57F-3642-B9AF-E72446717EF7}"/>
              </a:ext>
            </a:extLst>
          </p:cNvPr>
          <p:cNvPicPr>
            <a:picLocks noChangeAspect="1"/>
          </p:cNvPicPr>
          <p:nvPr userDrawn="1"/>
        </p:nvPicPr>
        <p:blipFill>
          <a:blip r:embed="rId3"/>
          <a:stretch>
            <a:fillRect/>
          </a:stretch>
        </p:blipFill>
        <p:spPr>
          <a:xfrm>
            <a:off x="232558" y="4728887"/>
            <a:ext cx="1362693" cy="217403"/>
          </a:xfrm>
          <a:prstGeom prst="rect">
            <a:avLst/>
          </a:prstGeom>
        </p:spPr>
      </p:pic>
      <p:sp>
        <p:nvSpPr>
          <p:cNvPr id="15" name="Text Placeholder 5">
            <a:extLst>
              <a:ext uri="{FF2B5EF4-FFF2-40B4-BE49-F238E27FC236}">
                <a16:creationId xmlns:a16="http://schemas.microsoft.com/office/drawing/2014/main" id="{8B82F0A0-00CA-B846-BA46-A05FFCB6AB88}"/>
              </a:ext>
            </a:extLst>
          </p:cNvPr>
          <p:cNvSpPr txBox="1">
            <a:spLocks/>
          </p:cNvSpPr>
          <p:nvPr userDrawn="1"/>
        </p:nvSpPr>
        <p:spPr>
          <a:xfrm>
            <a:off x="129921" y="1103121"/>
            <a:ext cx="4100513" cy="2443943"/>
          </a:xfrm>
          <a:prstGeom prst="rect">
            <a:avLst/>
          </a:prstGeom>
        </p:spPr>
        <p:txBody>
          <a:bodyPr/>
          <a:lstStyle>
            <a:lvl1pPr marL="0" indent="0" algn="l" rtl="0" eaLnBrk="1" fontAlgn="base" hangingPunct="1">
              <a:lnSpc>
                <a:spcPct val="100000"/>
              </a:lnSpc>
              <a:spcBef>
                <a:spcPts val="1100"/>
              </a:spcBef>
              <a:spcAft>
                <a:spcPct val="0"/>
              </a:spcAft>
              <a:buClr>
                <a:srgbClr val="6D6E70"/>
              </a:buClr>
              <a:buSzPct val="90000"/>
              <a:buFont typeface="Wingdings" pitchFamily="2" charset="2"/>
              <a:buNone/>
              <a:defRPr sz="1200">
                <a:solidFill>
                  <a:srgbClr val="6EA6FF"/>
                </a:solidFill>
                <a:latin typeface="IBM Plex Sans" charset="0"/>
                <a:ea typeface="IBM Plex Sans" charset="0"/>
                <a:cs typeface="IBM Plex Sans" charset="0"/>
              </a:defRPr>
            </a:lvl1pPr>
            <a:lvl2pPr marL="171450" indent="-171450" algn="l" rtl="0" eaLnBrk="1" fontAlgn="base" hangingPunct="1">
              <a:lnSpc>
                <a:spcPct val="100000"/>
              </a:lnSpc>
              <a:spcBef>
                <a:spcPts val="1100"/>
              </a:spcBef>
              <a:spcAft>
                <a:spcPct val="0"/>
              </a:spcAft>
              <a:buClr>
                <a:schemeClr val="bg1"/>
              </a:buClr>
              <a:buSzPct val="100000"/>
              <a:buFont typeface="Arial" panose="020B0604020202020204" pitchFamily="34" charset="0"/>
              <a:buChar char="•"/>
              <a:tabLst/>
              <a:defRPr sz="1400">
                <a:solidFill>
                  <a:schemeClr val="bg1"/>
                </a:solidFill>
                <a:latin typeface="IBM Plex Sans" charset="0"/>
                <a:ea typeface="IBM Plex Sans" charset="0"/>
                <a:cs typeface="IBM Plex Sans" charset="0"/>
              </a:defRPr>
            </a:lvl2pPr>
            <a:lvl3pPr marL="342900" indent="-141288" algn="l" rtl="0" eaLnBrk="1" fontAlgn="base" hangingPunct="1">
              <a:lnSpc>
                <a:spcPct val="100000"/>
              </a:lnSpc>
              <a:spcBef>
                <a:spcPts val="1100"/>
              </a:spcBef>
              <a:spcAft>
                <a:spcPct val="0"/>
              </a:spcAft>
              <a:buClr>
                <a:schemeClr val="bg1"/>
              </a:buClr>
              <a:buSzPct val="100000"/>
              <a:buFont typeface="System Font Regular"/>
              <a:buChar char="–"/>
              <a:tabLst/>
              <a:defRPr sz="1400">
                <a:solidFill>
                  <a:schemeClr val="bg1"/>
                </a:solidFill>
                <a:latin typeface="IBM Plex Sans" charset="0"/>
                <a:ea typeface="IBM Plex Sans" charset="0"/>
                <a:cs typeface="IBM Plex Sans" charset="0"/>
              </a:defRPr>
            </a:lvl3pPr>
            <a:lvl4pPr marL="628650" indent="-193675" algn="l" rtl="0" eaLnBrk="1" fontAlgn="base" hangingPunct="1">
              <a:lnSpc>
                <a:spcPct val="100000"/>
              </a:lnSpc>
              <a:spcBef>
                <a:spcPts val="1100"/>
              </a:spcBef>
              <a:spcAft>
                <a:spcPct val="0"/>
              </a:spcAft>
              <a:buClr>
                <a:schemeClr val="bg1"/>
              </a:buClr>
              <a:buSzPct val="100000"/>
              <a:buFont typeface="System Font Regular"/>
              <a:buChar char="»"/>
              <a:tabLst/>
              <a:defRPr sz="1400" baseline="0">
                <a:solidFill>
                  <a:schemeClr val="bg1"/>
                </a:solidFill>
                <a:latin typeface="IBM Plex Sans" charset="0"/>
                <a:ea typeface="IBM Plex Sans" charset="0"/>
                <a:cs typeface="IBM Plex Sans" charset="0"/>
              </a:defRPr>
            </a:lvl4pPr>
            <a:lvl5pPr marL="803275" indent="-171450" algn="l" rtl="0" eaLnBrk="1" fontAlgn="base" hangingPunct="1">
              <a:lnSpc>
                <a:spcPct val="100000"/>
              </a:lnSpc>
              <a:spcBef>
                <a:spcPts val="1100"/>
              </a:spcBef>
              <a:spcAft>
                <a:spcPct val="0"/>
              </a:spcAft>
              <a:buClr>
                <a:schemeClr val="bg1"/>
              </a:buClr>
              <a:buFont typeface="System Font Regular"/>
              <a:buChar char="–"/>
              <a:tabLst/>
              <a:defRPr sz="1400">
                <a:solidFill>
                  <a:schemeClr val="bg1"/>
                </a:solidFill>
                <a:latin typeface="IBM Plex Sans" charset="0"/>
                <a:ea typeface="IBM Plex Sans" charset="0"/>
                <a:cs typeface="IBM Plex Sans" charset="0"/>
              </a:defRPr>
            </a:lvl5pPr>
            <a:lvl6pPr marL="1583701" indent="-129668" algn="l" rtl="0" eaLnBrk="1" fontAlgn="base" hangingPunct="1">
              <a:spcBef>
                <a:spcPct val="20000"/>
              </a:spcBef>
              <a:spcAft>
                <a:spcPct val="0"/>
              </a:spcAft>
              <a:buClr>
                <a:schemeClr val="bg1"/>
              </a:buClr>
              <a:buChar char="»"/>
              <a:defRPr sz="1269">
                <a:solidFill>
                  <a:schemeClr val="bg1"/>
                </a:solidFill>
                <a:latin typeface="Arial" charset="0"/>
              </a:defRPr>
            </a:lvl6pPr>
            <a:lvl7pPr marL="1946266" indent="-129668" algn="l" rtl="0" eaLnBrk="1" fontAlgn="base" hangingPunct="1">
              <a:spcBef>
                <a:spcPct val="20000"/>
              </a:spcBef>
              <a:spcAft>
                <a:spcPct val="0"/>
              </a:spcAft>
              <a:buClr>
                <a:schemeClr val="bg1"/>
              </a:buClr>
              <a:buChar char="»"/>
              <a:defRPr sz="1269">
                <a:solidFill>
                  <a:schemeClr val="bg1"/>
                </a:solidFill>
                <a:latin typeface="Arial" charset="0"/>
              </a:defRPr>
            </a:lvl7pPr>
            <a:lvl8pPr marL="2308831" indent="-129668" algn="l" rtl="0" eaLnBrk="1" fontAlgn="base" hangingPunct="1">
              <a:spcBef>
                <a:spcPct val="20000"/>
              </a:spcBef>
              <a:spcAft>
                <a:spcPct val="0"/>
              </a:spcAft>
              <a:buClr>
                <a:schemeClr val="bg1"/>
              </a:buClr>
              <a:buChar char="»"/>
              <a:defRPr sz="1269">
                <a:solidFill>
                  <a:schemeClr val="bg1"/>
                </a:solidFill>
                <a:latin typeface="Arial" charset="0"/>
              </a:defRPr>
            </a:lvl8pPr>
            <a:lvl9pPr marL="2671396" indent="-129668"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r>
              <a:rPr lang="en-US" b="0" i="0" kern="0" dirty="0">
                <a:solidFill>
                  <a:schemeClr val="bg1"/>
                </a:solidFill>
                <a:latin typeface="Arial" panose="020B0604020202020204" pitchFamily="34" charset="0"/>
                <a:cs typeface="Arial" panose="020B0604020202020204" pitchFamily="34" charset="0"/>
              </a:rPr>
              <a:t>Follow us on:</a:t>
            </a:r>
          </a:p>
          <a:p>
            <a:pPr defTabSz="914400"/>
            <a:r>
              <a:rPr lang="en-US" b="0" i="0" kern="0"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ibm.com/security</a:t>
            </a:r>
            <a:endParaRPr lang="en-US" b="0" i="0" kern="0" dirty="0">
              <a:latin typeface="Arial" panose="020B0604020202020204" pitchFamily="34" charset="0"/>
              <a:cs typeface="Arial" panose="020B0604020202020204" pitchFamily="34" charset="0"/>
            </a:endParaRPr>
          </a:p>
          <a:p>
            <a:pPr defTabSz="914400"/>
            <a:r>
              <a:rPr lang="en-US" b="0" i="0" kern="0" dirty="0">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securityintelligence.com</a:t>
            </a:r>
            <a:endParaRPr lang="en-US" b="0" i="0" kern="0" dirty="0">
              <a:latin typeface="Arial" panose="020B0604020202020204" pitchFamily="34" charset="0"/>
              <a:cs typeface="Arial" panose="020B0604020202020204" pitchFamily="34" charset="0"/>
            </a:endParaRPr>
          </a:p>
          <a:p>
            <a:pPr defTabSz="914400"/>
            <a:r>
              <a:rPr lang="en-US" b="0" i="0" kern="0" dirty="0">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ibm.com/security/community</a:t>
            </a:r>
            <a:endParaRPr lang="en-US" b="0" i="0" kern="0" dirty="0">
              <a:latin typeface="Arial" panose="020B0604020202020204" pitchFamily="34" charset="0"/>
              <a:cs typeface="Arial" panose="020B0604020202020204" pitchFamily="34" charset="0"/>
            </a:endParaRPr>
          </a:p>
          <a:p>
            <a:pPr defTabSz="914400"/>
            <a:r>
              <a:rPr lang="en-US" b="0" i="0" kern="0" dirty="0">
                <a:latin typeface="Arial" panose="020B0604020202020204" pitchFamily="34" charset="0"/>
                <a:cs typeface="Arial" panose="020B0604020202020204" pitchFamily="34" charset="0"/>
                <a:hlinkClick r:id="rId7">
                  <a:extLst>
                    <a:ext uri="{A12FA001-AC4F-418D-AE19-62706E023703}">
                      <ahyp:hlinkClr xmlns:ahyp="http://schemas.microsoft.com/office/drawing/2018/hyperlinkcolor" val="tx"/>
                    </a:ext>
                  </a:extLst>
                </a:hlinkClick>
              </a:rPr>
              <a:t>xforce.ibmcloud.com</a:t>
            </a:r>
            <a:endParaRPr lang="en-US" b="0" i="0" kern="0" dirty="0">
              <a:latin typeface="Arial" panose="020B0604020202020204" pitchFamily="34" charset="0"/>
              <a:cs typeface="Arial" panose="020B0604020202020204" pitchFamily="34" charset="0"/>
            </a:endParaRPr>
          </a:p>
          <a:p>
            <a:pPr defTabSz="914400"/>
            <a:r>
              <a:rPr lang="en-US" b="0" i="0" kern="0" dirty="0">
                <a:latin typeface="Arial" panose="020B0604020202020204" pitchFamily="34" charset="0"/>
                <a:cs typeface="Arial" panose="020B0604020202020204" pitchFamily="34" charset="0"/>
                <a:hlinkClick r:id="rId8">
                  <a:extLst>
                    <a:ext uri="{A12FA001-AC4F-418D-AE19-62706E023703}">
                      <ahyp:hlinkClr xmlns:ahyp="http://schemas.microsoft.com/office/drawing/2018/hyperlinkcolor" val="tx"/>
                    </a:ext>
                  </a:extLst>
                </a:hlinkClick>
              </a:rPr>
              <a:t>@ibmsecurity</a:t>
            </a:r>
            <a:endParaRPr lang="en-US" b="0" i="0" kern="0" dirty="0">
              <a:latin typeface="Arial" panose="020B0604020202020204" pitchFamily="34" charset="0"/>
              <a:cs typeface="Arial" panose="020B0604020202020204" pitchFamily="34" charset="0"/>
            </a:endParaRPr>
          </a:p>
          <a:p>
            <a:pPr defTabSz="914400"/>
            <a:r>
              <a:rPr lang="en-US" b="0" i="0" kern="0" dirty="0">
                <a:latin typeface="Arial" panose="020B0604020202020204" pitchFamily="34" charset="0"/>
                <a:cs typeface="Arial" panose="020B0604020202020204" pitchFamily="34" charset="0"/>
                <a:hlinkClick r:id="rId9">
                  <a:extLst>
                    <a:ext uri="{A12FA001-AC4F-418D-AE19-62706E023703}">
                      <ahyp:hlinkClr xmlns:ahyp="http://schemas.microsoft.com/office/drawing/2018/hyperlinkcolor" val="tx"/>
                    </a:ext>
                  </a:extLst>
                </a:hlinkClick>
              </a:rPr>
              <a:t>youtube/user/ibmsecuritysolutions</a:t>
            </a:r>
            <a:endParaRPr lang="en-US" b="0" i="0" kern="0" dirty="0">
              <a:latin typeface="Arial" panose="020B0604020202020204" pitchFamily="34" charset="0"/>
              <a:cs typeface="Arial" panose="020B0604020202020204" pitchFamily="34" charset="0"/>
            </a:endParaRPr>
          </a:p>
          <a:p>
            <a:pPr defTabSz="914400"/>
            <a:endParaRPr lang="en-US" b="0" i="0" kern="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8AEADD43-A049-8E43-AF32-ACC956D74427}"/>
              </a:ext>
            </a:extLst>
          </p:cNvPr>
          <p:cNvSpPr/>
          <p:nvPr userDrawn="1"/>
        </p:nvSpPr>
        <p:spPr>
          <a:xfrm>
            <a:off x="228600" y="167713"/>
            <a:ext cx="1426673" cy="369332"/>
          </a:xfrm>
          <a:prstGeom prst="rect">
            <a:avLst/>
          </a:prstGeom>
        </p:spPr>
        <p:txBody>
          <a:bodyPr wrap="none" lIns="0" tIns="0" rIns="0" bIns="0">
            <a:spAutoFit/>
          </a:bodyPr>
          <a:lstStyle/>
          <a:p>
            <a:r>
              <a:rPr kumimoji="0" lang="en-US" sz="2400" b="0" i="0" u="none" strike="noStrike" kern="0" cap="none" spc="0" normalizeH="0" baseline="0" noProof="0" dirty="0">
                <a:ln>
                  <a:noFill/>
                </a:ln>
                <a:solidFill>
                  <a:srgbClr val="FFFFFF"/>
                </a:solidFill>
                <a:effectLst/>
                <a:uLnTx/>
                <a:uFillTx/>
                <a:latin typeface="Arial" panose="020B0604020202020204" pitchFamily="34" charset="0"/>
              </a:rPr>
              <a:t>Thank you</a:t>
            </a:r>
            <a:endParaRPr lang="en-US" dirty="0"/>
          </a:p>
        </p:txBody>
      </p:sp>
    </p:spTree>
    <p:extLst>
      <p:ext uri="{BB962C8B-B14F-4D97-AF65-F5344CB8AC3E}">
        <p14:creationId xmlns:p14="http://schemas.microsoft.com/office/powerpoint/2010/main" val="106851802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ibm sign-off">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25AB14-2141-2D42-99D8-5779FEA495E0}"/>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0" y="0"/>
            <a:ext cx="9144000" cy="5143500"/>
          </a:xfrm>
          <a:prstGeom prst="rect">
            <a:avLst/>
          </a:prstGeom>
        </p:spPr>
      </p:pic>
      <p:pic>
        <p:nvPicPr>
          <p:cNvPr id="6" name="Picture 5"/>
          <p:cNvPicPr>
            <a:picLocks noChangeAspect="1"/>
          </p:cNvPicPr>
          <p:nvPr userDrawn="1"/>
        </p:nvPicPr>
        <p:blipFill>
          <a:blip r:embed="rId3"/>
          <a:stretch>
            <a:fillRect/>
          </a:stretch>
        </p:blipFill>
        <p:spPr>
          <a:xfrm>
            <a:off x="3925953" y="2315616"/>
            <a:ext cx="1292094" cy="512269"/>
          </a:xfrm>
          <a:prstGeom prst="rect">
            <a:avLst/>
          </a:prstGeom>
        </p:spPr>
      </p:pic>
    </p:spTree>
    <p:extLst>
      <p:ext uri="{BB962C8B-B14F-4D97-AF65-F5344CB8AC3E}">
        <p14:creationId xmlns:p14="http://schemas.microsoft.com/office/powerpoint/2010/main" val="157739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 Light Background">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A1DD603-AE8F-7947-92D2-ADC8CBA399FC}"/>
              </a:ext>
            </a:extLst>
          </p:cNvPr>
          <p:cNvSpPr>
            <a:spLocks noGrp="1"/>
          </p:cNvSpPr>
          <p:nvPr>
            <p:ph type="title"/>
          </p:nvPr>
        </p:nvSpPr>
        <p:spPr>
          <a:xfrm>
            <a:off x="210312" y="201168"/>
            <a:ext cx="6419088" cy="448058"/>
          </a:xfrm>
        </p:spPr>
        <p:txBody>
          <a:bodyPr/>
          <a:lstStyle>
            <a:lvl1pPr>
              <a:defRPr>
                <a:solidFill>
                  <a:schemeClr val="tx1"/>
                </a:solidFill>
              </a:defRPr>
            </a:lvl1pPr>
          </a:lstStyle>
          <a:p>
            <a:r>
              <a:rPr lang="en-GB"/>
              <a:t>Click to edit Master title style</a:t>
            </a:r>
            <a:endParaRPr lang="en-US" dirty="0"/>
          </a:p>
        </p:txBody>
      </p:sp>
      <p:sp>
        <p:nvSpPr>
          <p:cNvPr id="4" name="Footer Placeholder 3">
            <a:extLst>
              <a:ext uri="{FF2B5EF4-FFF2-40B4-BE49-F238E27FC236}">
                <a16:creationId xmlns:a16="http://schemas.microsoft.com/office/drawing/2014/main" id="{8BC8FD81-C7ED-7C48-8129-B7632EE8D7E5}"/>
              </a:ext>
            </a:extLst>
          </p:cNvPr>
          <p:cNvSpPr>
            <a:spLocks noGrp="1"/>
          </p:cNvSpPr>
          <p:nvPr>
            <p:ph type="ftr" sz="quarter" idx="10"/>
          </p:nvPr>
        </p:nvSpPr>
        <p:spPr/>
        <p:txBody>
          <a:bodyPr/>
          <a:lstStyle>
            <a:lvl1pPr>
              <a:defRPr>
                <a:solidFill>
                  <a:srgbClr val="6F6F6F"/>
                </a:solidFill>
              </a:defRPr>
            </a:lvl1pPr>
          </a:lstStyle>
          <a:p>
            <a:r>
              <a:rPr lang="en-US"/>
              <a:t>IBM Security / © 2019 IBM Corporation</a:t>
            </a:r>
            <a:endParaRPr lang="en-US" dirty="0"/>
          </a:p>
        </p:txBody>
      </p:sp>
      <p:sp>
        <p:nvSpPr>
          <p:cNvPr id="5" name="Slide Number Placeholder 4">
            <a:extLst>
              <a:ext uri="{FF2B5EF4-FFF2-40B4-BE49-F238E27FC236}">
                <a16:creationId xmlns:a16="http://schemas.microsoft.com/office/drawing/2014/main" id="{5D729875-D419-7944-B7E3-F7A4880705D2}"/>
              </a:ext>
            </a:extLst>
          </p:cNvPr>
          <p:cNvSpPr>
            <a:spLocks noGrp="1"/>
          </p:cNvSpPr>
          <p:nvPr>
            <p:ph type="sldNum" sz="quarter" idx="11"/>
          </p:nvPr>
        </p:nvSpPr>
        <p:spPr/>
        <p:txBody>
          <a:bodyPr/>
          <a:lstStyle>
            <a:lvl1pPr>
              <a:defRPr>
                <a:solidFill>
                  <a:srgbClr val="6F6F6F"/>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006890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 Dark Backgroun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671C606-EB24-444E-96BC-D1FF1CA6F30D}"/>
              </a:ext>
            </a:extLst>
          </p:cNvPr>
          <p:cNvSpPr>
            <a:spLocks noGrp="1"/>
          </p:cNvSpPr>
          <p:nvPr>
            <p:ph type="title"/>
          </p:nvPr>
        </p:nvSpPr>
        <p:spPr>
          <a:xfrm>
            <a:off x="210312" y="201168"/>
            <a:ext cx="6419088" cy="332399"/>
          </a:xfrm>
        </p:spPr>
        <p:txBody>
          <a:bodyPr wrap="square">
            <a:spAutoFit/>
          </a:bodyPr>
          <a:lstStyle>
            <a:lvl1pPr>
              <a:defRPr>
                <a:solidFill>
                  <a:schemeClr val="bg1"/>
                </a:solidFill>
              </a:defRPr>
            </a:lvl1pPr>
          </a:lstStyle>
          <a:p>
            <a:r>
              <a:rPr lang="en-GB"/>
              <a:t>Click to edit Master title style</a:t>
            </a:r>
            <a:endParaRPr lang="en-US" dirty="0"/>
          </a:p>
        </p:txBody>
      </p:sp>
      <p:sp>
        <p:nvSpPr>
          <p:cNvPr id="2" name="Footer Placeholder 1">
            <a:extLst>
              <a:ext uri="{FF2B5EF4-FFF2-40B4-BE49-F238E27FC236}">
                <a16:creationId xmlns:a16="http://schemas.microsoft.com/office/drawing/2014/main" id="{431C8448-DBE8-F141-A6F0-ED3BC5B7A105}"/>
              </a:ext>
            </a:extLst>
          </p:cNvPr>
          <p:cNvSpPr>
            <a:spLocks noGrp="1"/>
          </p:cNvSpPr>
          <p:nvPr>
            <p:ph type="ftr" sz="quarter" idx="10"/>
          </p:nvPr>
        </p:nvSpPr>
        <p:spPr/>
        <p:txBody>
          <a:bodyPr/>
          <a:lstStyle>
            <a:lvl1pPr>
              <a:defRPr>
                <a:solidFill>
                  <a:srgbClr val="868D95"/>
                </a:solidFill>
              </a:defRPr>
            </a:lvl1pPr>
          </a:lstStyle>
          <a:p>
            <a:r>
              <a:rPr lang="en-US"/>
              <a:t>IBM Security / © 2019 IBM Corporation</a:t>
            </a:r>
            <a:endParaRPr lang="en-US" dirty="0"/>
          </a:p>
        </p:txBody>
      </p:sp>
      <p:sp>
        <p:nvSpPr>
          <p:cNvPr id="3" name="Slide Number Placeholder 2">
            <a:extLst>
              <a:ext uri="{FF2B5EF4-FFF2-40B4-BE49-F238E27FC236}">
                <a16:creationId xmlns:a16="http://schemas.microsoft.com/office/drawing/2014/main" id="{BFE5D3C6-24EB-4243-9469-A8224172C08A}"/>
              </a:ext>
            </a:extLst>
          </p:cNvPr>
          <p:cNvSpPr>
            <a:spLocks noGrp="1"/>
          </p:cNvSpPr>
          <p:nvPr>
            <p:ph type="sldNum" sz="quarter" idx="11"/>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145606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671C606-EB24-444E-96BC-D1FF1CA6F30D}"/>
              </a:ext>
            </a:extLst>
          </p:cNvPr>
          <p:cNvSpPr>
            <a:spLocks noGrp="1"/>
          </p:cNvSpPr>
          <p:nvPr>
            <p:ph type="title"/>
          </p:nvPr>
        </p:nvSpPr>
        <p:spPr>
          <a:xfrm>
            <a:off x="210312" y="201168"/>
            <a:ext cx="6419088" cy="332399"/>
          </a:xfrm>
        </p:spPr>
        <p:txBody>
          <a:bodyPr wrap="square">
            <a:spAutoFit/>
          </a:bodyPr>
          <a:lstStyle/>
          <a:p>
            <a:r>
              <a:rPr lang="en-GB"/>
              <a:t>Click to edit Master title style</a:t>
            </a:r>
            <a:endParaRPr lang="en-US" dirty="0"/>
          </a:p>
        </p:txBody>
      </p:sp>
      <p:sp>
        <p:nvSpPr>
          <p:cNvPr id="5" name="Text Placeholder 4">
            <a:extLst>
              <a:ext uri="{FF2B5EF4-FFF2-40B4-BE49-F238E27FC236}">
                <a16:creationId xmlns:a16="http://schemas.microsoft.com/office/drawing/2014/main" id="{31BF2151-11EA-2947-9E9F-88907F3B487F}"/>
              </a:ext>
            </a:extLst>
          </p:cNvPr>
          <p:cNvSpPr>
            <a:spLocks noGrp="1"/>
          </p:cNvSpPr>
          <p:nvPr>
            <p:ph type="body" sz="quarter" idx="12" hasCustomPrompt="1"/>
          </p:nvPr>
        </p:nvSpPr>
        <p:spPr>
          <a:xfrm>
            <a:off x="209550" y="544766"/>
            <a:ext cx="6419850" cy="276999"/>
          </a:xfrm>
        </p:spPr>
        <p:txBody>
          <a:bodyPr/>
          <a:lstStyle>
            <a:lvl1pPr>
              <a:defRPr sz="1600">
                <a:solidFill>
                  <a:srgbClr val="868D95"/>
                </a:solidFill>
              </a:defRPr>
            </a:lvl1pPr>
          </a:lstStyle>
          <a:p>
            <a:pPr lvl="0"/>
            <a:r>
              <a:rPr lang="en-US" dirty="0"/>
              <a:t>Click to edit Master subtitle styles</a:t>
            </a:r>
          </a:p>
        </p:txBody>
      </p:sp>
      <p:sp>
        <p:nvSpPr>
          <p:cNvPr id="2" name="Footer Placeholder 1">
            <a:extLst>
              <a:ext uri="{FF2B5EF4-FFF2-40B4-BE49-F238E27FC236}">
                <a16:creationId xmlns:a16="http://schemas.microsoft.com/office/drawing/2014/main" id="{EC74C8AD-1BC5-DB40-99C3-D820564FF180}"/>
              </a:ext>
            </a:extLst>
          </p:cNvPr>
          <p:cNvSpPr>
            <a:spLocks noGrp="1"/>
          </p:cNvSpPr>
          <p:nvPr>
            <p:ph type="ftr" sz="quarter" idx="13"/>
          </p:nvPr>
        </p:nvSpPr>
        <p:spPr/>
        <p:txBody>
          <a:bodyPr/>
          <a:lstStyle>
            <a:lvl1pPr>
              <a:defRPr>
                <a:solidFill>
                  <a:srgbClr val="868D95"/>
                </a:solidFill>
              </a:defRPr>
            </a:lvl1pPr>
          </a:lstStyle>
          <a:p>
            <a:r>
              <a:rPr lang="en-US"/>
              <a:t>IBM Security / © 2019 IBM Corporation</a:t>
            </a:r>
            <a:endParaRPr lang="en-US" dirty="0"/>
          </a:p>
        </p:txBody>
      </p:sp>
      <p:sp>
        <p:nvSpPr>
          <p:cNvPr id="6" name="Slide Number Placeholder 5">
            <a:extLst>
              <a:ext uri="{FF2B5EF4-FFF2-40B4-BE49-F238E27FC236}">
                <a16:creationId xmlns:a16="http://schemas.microsoft.com/office/drawing/2014/main" id="{1D40A22C-84D8-0E47-A459-24F4F6BFE457}"/>
              </a:ext>
            </a:extLst>
          </p:cNvPr>
          <p:cNvSpPr>
            <a:spLocks noGrp="1"/>
          </p:cNvSpPr>
          <p:nvPr>
            <p:ph type="sldNum" sz="quarter" idx="14"/>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25466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ntro with text">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671C606-EB24-444E-96BC-D1FF1CA6F30D}"/>
              </a:ext>
            </a:extLst>
          </p:cNvPr>
          <p:cNvSpPr>
            <a:spLocks noGrp="1"/>
          </p:cNvSpPr>
          <p:nvPr>
            <p:ph type="title"/>
          </p:nvPr>
        </p:nvSpPr>
        <p:spPr>
          <a:xfrm>
            <a:off x="210312" y="201168"/>
            <a:ext cx="6419088" cy="332399"/>
          </a:xfrm>
        </p:spPr>
        <p:txBody>
          <a:bodyPr wrap="square">
            <a:spAutoFit/>
          </a:bodyPr>
          <a:lstStyle/>
          <a:p>
            <a:r>
              <a:rPr lang="en-GB"/>
              <a:t>Click to edit Master title style</a:t>
            </a:r>
            <a:endParaRPr lang="en-US" dirty="0"/>
          </a:p>
        </p:txBody>
      </p:sp>
      <p:sp>
        <p:nvSpPr>
          <p:cNvPr id="8" name="Text Placeholder 8">
            <a:extLst>
              <a:ext uri="{FF2B5EF4-FFF2-40B4-BE49-F238E27FC236}">
                <a16:creationId xmlns:a16="http://schemas.microsoft.com/office/drawing/2014/main" id="{41F9A113-D7BE-9142-A928-2480E1DAE449}"/>
              </a:ext>
            </a:extLst>
          </p:cNvPr>
          <p:cNvSpPr>
            <a:spLocks noGrp="1"/>
          </p:cNvSpPr>
          <p:nvPr>
            <p:ph type="body" sz="quarter" idx="13"/>
          </p:nvPr>
        </p:nvSpPr>
        <p:spPr>
          <a:xfrm>
            <a:off x="217448" y="1289050"/>
            <a:ext cx="4114800" cy="276999"/>
          </a:xfrm>
        </p:spPr>
        <p:txBody>
          <a:bodyPr/>
          <a:lstStyle>
            <a:lvl1pPr>
              <a:defRPr sz="1600">
                <a:solidFill>
                  <a:srgbClr val="868D95"/>
                </a:solidFill>
              </a:defRPr>
            </a:lvl1pPr>
          </a:lstStyle>
          <a:p>
            <a:pPr lvl="0"/>
            <a:r>
              <a:rPr lang="en-GB"/>
              <a:t>Click to edit Master text styles</a:t>
            </a:r>
          </a:p>
        </p:txBody>
      </p:sp>
      <p:sp>
        <p:nvSpPr>
          <p:cNvPr id="10" name="Text Placeholder 8">
            <a:extLst>
              <a:ext uri="{FF2B5EF4-FFF2-40B4-BE49-F238E27FC236}">
                <a16:creationId xmlns:a16="http://schemas.microsoft.com/office/drawing/2014/main" id="{F7D16651-3012-494B-85F7-446431F11E0E}"/>
              </a:ext>
            </a:extLst>
          </p:cNvPr>
          <p:cNvSpPr>
            <a:spLocks noGrp="1"/>
          </p:cNvSpPr>
          <p:nvPr>
            <p:ph type="body" sz="quarter" idx="14"/>
          </p:nvPr>
        </p:nvSpPr>
        <p:spPr>
          <a:xfrm>
            <a:off x="4800600" y="1300134"/>
            <a:ext cx="4114731" cy="31956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Footer Placeholder 1">
            <a:extLst>
              <a:ext uri="{FF2B5EF4-FFF2-40B4-BE49-F238E27FC236}">
                <a16:creationId xmlns:a16="http://schemas.microsoft.com/office/drawing/2014/main" id="{2F3687B9-6CA7-CD43-9FE7-B790C8DCE583}"/>
              </a:ext>
            </a:extLst>
          </p:cNvPr>
          <p:cNvSpPr>
            <a:spLocks noGrp="1"/>
          </p:cNvSpPr>
          <p:nvPr>
            <p:ph type="ftr" sz="quarter" idx="15"/>
          </p:nvPr>
        </p:nvSpPr>
        <p:spPr/>
        <p:txBody>
          <a:bodyPr/>
          <a:lstStyle>
            <a:lvl1pPr>
              <a:defRPr>
                <a:solidFill>
                  <a:srgbClr val="868D95"/>
                </a:solidFill>
              </a:defRPr>
            </a:lvl1pPr>
          </a:lstStyle>
          <a:p>
            <a:r>
              <a:rPr lang="en-US"/>
              <a:t>IBM Security / © 2019 IBM Corporation</a:t>
            </a:r>
            <a:endParaRPr lang="en-US" dirty="0"/>
          </a:p>
        </p:txBody>
      </p:sp>
      <p:sp>
        <p:nvSpPr>
          <p:cNvPr id="5" name="Slide Number Placeholder 4">
            <a:extLst>
              <a:ext uri="{FF2B5EF4-FFF2-40B4-BE49-F238E27FC236}">
                <a16:creationId xmlns:a16="http://schemas.microsoft.com/office/drawing/2014/main" id="{572F1CD2-17FD-F743-A0DB-1863710A3011}"/>
              </a:ext>
            </a:extLst>
          </p:cNvPr>
          <p:cNvSpPr>
            <a:spLocks noGrp="1"/>
          </p:cNvSpPr>
          <p:nvPr>
            <p:ph type="sldNum" sz="quarter" idx="16"/>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69959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2-Column Tex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2E171548-9505-824E-BDB9-79305FA3AD54}"/>
              </a:ext>
            </a:extLst>
          </p:cNvPr>
          <p:cNvSpPr>
            <a:spLocks noGrp="1"/>
          </p:cNvSpPr>
          <p:nvPr>
            <p:ph type="body" sz="quarter" idx="12"/>
          </p:nvPr>
        </p:nvSpPr>
        <p:spPr>
          <a:xfrm>
            <a:off x="228600" y="1289050"/>
            <a:ext cx="4114800" cy="3206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Text Placeholder 8">
            <a:extLst>
              <a:ext uri="{FF2B5EF4-FFF2-40B4-BE49-F238E27FC236}">
                <a16:creationId xmlns:a16="http://schemas.microsoft.com/office/drawing/2014/main" id="{EF9F6E35-71E2-FD44-86CC-050DA933B102}"/>
              </a:ext>
            </a:extLst>
          </p:cNvPr>
          <p:cNvSpPr>
            <a:spLocks noGrp="1"/>
          </p:cNvSpPr>
          <p:nvPr>
            <p:ph type="body" sz="quarter" idx="13"/>
          </p:nvPr>
        </p:nvSpPr>
        <p:spPr>
          <a:xfrm>
            <a:off x="4800600" y="1289050"/>
            <a:ext cx="4114731" cy="3206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itle 10">
            <a:extLst>
              <a:ext uri="{FF2B5EF4-FFF2-40B4-BE49-F238E27FC236}">
                <a16:creationId xmlns:a16="http://schemas.microsoft.com/office/drawing/2014/main" id="{C671C606-EB24-444E-96BC-D1FF1CA6F30D}"/>
              </a:ext>
            </a:extLst>
          </p:cNvPr>
          <p:cNvSpPr>
            <a:spLocks noGrp="1"/>
          </p:cNvSpPr>
          <p:nvPr>
            <p:ph type="title"/>
          </p:nvPr>
        </p:nvSpPr>
        <p:spPr>
          <a:xfrm>
            <a:off x="210312" y="201168"/>
            <a:ext cx="6419088" cy="332399"/>
          </a:xfrm>
        </p:spPr>
        <p:txBody>
          <a:bodyPr wrap="square">
            <a:spAutoFit/>
          </a:bodyPr>
          <a:lstStyle/>
          <a:p>
            <a:r>
              <a:rPr lang="en-GB"/>
              <a:t>Click to edit Master title style</a:t>
            </a:r>
            <a:endParaRPr lang="en-US" dirty="0"/>
          </a:p>
        </p:txBody>
      </p:sp>
      <p:sp>
        <p:nvSpPr>
          <p:cNvPr id="2" name="Footer Placeholder 1">
            <a:extLst>
              <a:ext uri="{FF2B5EF4-FFF2-40B4-BE49-F238E27FC236}">
                <a16:creationId xmlns:a16="http://schemas.microsoft.com/office/drawing/2014/main" id="{B5A5AB81-CA56-6641-83F1-C347017E0E6B}"/>
              </a:ext>
            </a:extLst>
          </p:cNvPr>
          <p:cNvSpPr>
            <a:spLocks noGrp="1"/>
          </p:cNvSpPr>
          <p:nvPr>
            <p:ph type="ftr" sz="quarter" idx="14"/>
          </p:nvPr>
        </p:nvSpPr>
        <p:spPr/>
        <p:txBody>
          <a:bodyPr/>
          <a:lstStyle>
            <a:lvl1pPr>
              <a:defRPr>
                <a:solidFill>
                  <a:srgbClr val="868D95"/>
                </a:solidFill>
              </a:defRPr>
            </a:lvl1pPr>
          </a:lstStyle>
          <a:p>
            <a:r>
              <a:rPr lang="en-US"/>
              <a:t>IBM Security / © 2019 IBM Corporation</a:t>
            </a:r>
            <a:endParaRPr lang="en-US" dirty="0"/>
          </a:p>
        </p:txBody>
      </p:sp>
      <p:sp>
        <p:nvSpPr>
          <p:cNvPr id="5" name="Slide Number Placeholder 4">
            <a:extLst>
              <a:ext uri="{FF2B5EF4-FFF2-40B4-BE49-F238E27FC236}">
                <a16:creationId xmlns:a16="http://schemas.microsoft.com/office/drawing/2014/main" id="{AE2D2EA9-7CAF-834F-8BE8-8BD428803CD8}"/>
              </a:ext>
            </a:extLst>
          </p:cNvPr>
          <p:cNvSpPr>
            <a:spLocks noGrp="1"/>
          </p:cNvSpPr>
          <p:nvPr>
            <p:ph type="sldNum" sz="quarter" idx="15"/>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02023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4572000" y="0"/>
            <a:ext cx="4572000" cy="5143500"/>
          </a:xfrm>
        </p:spPr>
        <p:txBody>
          <a:bodyPr lIns="91440" tIns="91440" rIns="91440" bIns="91440"/>
          <a:lstStyle/>
          <a:p>
            <a:r>
              <a:rPr lang="en-GB"/>
              <a:t>Click icon to add picture</a:t>
            </a:r>
            <a:endParaRPr lang="en-US" dirty="0"/>
          </a:p>
        </p:txBody>
      </p:sp>
      <p:sp>
        <p:nvSpPr>
          <p:cNvPr id="8" name="Text Placeholder 7"/>
          <p:cNvSpPr>
            <a:spLocks noGrp="1"/>
          </p:cNvSpPr>
          <p:nvPr>
            <p:ph type="body" sz="quarter" idx="13"/>
          </p:nvPr>
        </p:nvSpPr>
        <p:spPr>
          <a:xfrm>
            <a:off x="219456" y="1289050"/>
            <a:ext cx="4123944" cy="3206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itle 4">
            <a:extLst>
              <a:ext uri="{FF2B5EF4-FFF2-40B4-BE49-F238E27FC236}">
                <a16:creationId xmlns:a16="http://schemas.microsoft.com/office/drawing/2014/main" id="{008B8EF0-8F64-844F-A096-3A04D7A21C03}"/>
              </a:ext>
            </a:extLst>
          </p:cNvPr>
          <p:cNvSpPr>
            <a:spLocks noGrp="1"/>
          </p:cNvSpPr>
          <p:nvPr>
            <p:ph type="title"/>
          </p:nvPr>
        </p:nvSpPr>
        <p:spPr>
          <a:xfrm>
            <a:off x="210312" y="201168"/>
            <a:ext cx="4142232" cy="332399"/>
          </a:xfrm>
        </p:spPr>
        <p:txBody>
          <a:bodyPr>
            <a:spAutoFit/>
          </a:bodyPr>
          <a:lstStyle/>
          <a:p>
            <a:r>
              <a:rPr lang="en-GB"/>
              <a:t>Click to edit Master title style</a:t>
            </a:r>
            <a:endParaRPr lang="en-US" dirty="0"/>
          </a:p>
        </p:txBody>
      </p:sp>
      <p:sp>
        <p:nvSpPr>
          <p:cNvPr id="2" name="Footer Placeholder 1">
            <a:extLst>
              <a:ext uri="{FF2B5EF4-FFF2-40B4-BE49-F238E27FC236}">
                <a16:creationId xmlns:a16="http://schemas.microsoft.com/office/drawing/2014/main" id="{83ED6A26-E94E-1046-B6E9-FFA7B1E22FF5}"/>
              </a:ext>
            </a:extLst>
          </p:cNvPr>
          <p:cNvSpPr>
            <a:spLocks noGrp="1"/>
          </p:cNvSpPr>
          <p:nvPr>
            <p:ph type="ftr" sz="quarter" idx="15"/>
          </p:nvPr>
        </p:nvSpPr>
        <p:spPr/>
        <p:txBody>
          <a:bodyPr/>
          <a:lstStyle>
            <a:lvl1pPr>
              <a:defRPr>
                <a:solidFill>
                  <a:srgbClr val="868D95"/>
                </a:solidFill>
              </a:defRPr>
            </a:lvl1pPr>
          </a:lstStyle>
          <a:p>
            <a:r>
              <a:rPr lang="en-US"/>
              <a:t>IBM Security / © 2019 IBM Corporation</a:t>
            </a:r>
            <a:endParaRPr lang="en-US" dirty="0"/>
          </a:p>
        </p:txBody>
      </p:sp>
      <p:sp>
        <p:nvSpPr>
          <p:cNvPr id="6" name="Slide Number Placeholder 5">
            <a:extLst>
              <a:ext uri="{FF2B5EF4-FFF2-40B4-BE49-F238E27FC236}">
                <a16:creationId xmlns:a16="http://schemas.microsoft.com/office/drawing/2014/main" id="{CD34A710-EDD8-1644-AE88-B13A009B2162}"/>
              </a:ext>
            </a:extLst>
          </p:cNvPr>
          <p:cNvSpPr>
            <a:spLocks noGrp="1"/>
          </p:cNvSpPr>
          <p:nvPr>
            <p:ph type="sldNum" sz="quarter" idx="16"/>
          </p:nvPr>
        </p:nvSpPr>
        <p:spPr/>
        <p:txBody>
          <a:bodyPr/>
          <a:lstStyle>
            <a:lvl1pPr>
              <a:defRPr>
                <a:solidFill>
                  <a:srgbClr val="868D95"/>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879900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3"/>
          <p:cNvSpPr>
            <a:spLocks noGrp="1"/>
          </p:cNvSpPr>
          <p:nvPr>
            <p:ph type="title"/>
          </p:nvPr>
        </p:nvSpPr>
        <p:spPr>
          <a:xfrm>
            <a:off x="210312" y="201168"/>
            <a:ext cx="4142232" cy="448058"/>
          </a:xfrm>
          <a:prstGeom prst="rect">
            <a:avLst/>
          </a:prstGeom>
        </p:spPr>
        <p:txBody>
          <a:bodyPr vert="horz" lIns="0" tIns="0" rIns="0" bIns="0" rtlCol="0" anchor="t">
            <a:noAutofit/>
          </a:bodyPr>
          <a:lstStyle/>
          <a:p>
            <a:r>
              <a:rPr lang="en-GB"/>
              <a:t>Click to edit Master title style</a:t>
            </a:r>
            <a:endParaRPr lang="en-US" dirty="0"/>
          </a:p>
        </p:txBody>
      </p:sp>
      <p:sp>
        <p:nvSpPr>
          <p:cNvPr id="5" name="Text Placeholder 4"/>
          <p:cNvSpPr>
            <a:spLocks noGrp="1"/>
          </p:cNvSpPr>
          <p:nvPr>
            <p:ph type="body" idx="1"/>
          </p:nvPr>
        </p:nvSpPr>
        <p:spPr>
          <a:xfrm>
            <a:off x="228599" y="1289304"/>
            <a:ext cx="4123943" cy="3204969"/>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Slide Number Placeholder 7"/>
          <p:cNvSpPr>
            <a:spLocks noGrp="1"/>
          </p:cNvSpPr>
          <p:nvPr>
            <p:ph type="sldNum" sz="quarter" idx="4"/>
          </p:nvPr>
        </p:nvSpPr>
        <p:spPr>
          <a:xfrm>
            <a:off x="8820755" y="4825077"/>
            <a:ext cx="94577" cy="91440"/>
          </a:xfrm>
          <a:prstGeom prst="rect">
            <a:avLst/>
          </a:prstGeom>
        </p:spPr>
        <p:txBody>
          <a:bodyPr vert="horz" wrap="none" lIns="0" tIns="0" rIns="0" bIns="0" rtlCol="0" anchor="ctr">
            <a:noAutofit/>
          </a:bodyPr>
          <a:lstStyle>
            <a:lvl1pPr algn="r">
              <a:defRPr sz="600" b="0" i="0">
                <a:solidFill>
                  <a:srgbClr val="868D95"/>
                </a:solidFill>
                <a:latin typeface="Arial" panose="020B0604020202020204" pitchFamily="34" charset="0"/>
                <a:cs typeface="Arial" panose="020B0604020202020204" pitchFamily="34" charset="0"/>
              </a:defRPr>
            </a:lvl1pPr>
          </a:lstStyle>
          <a:p>
            <a:fld id="{59395FB3-9C97-154F-86B2-7E381B951268}" type="slidenum">
              <a:rPr lang="en-US" smtClean="0"/>
              <a:pPr/>
              <a:t>‹#›</a:t>
            </a:fld>
            <a:endParaRPr lang="en-US" dirty="0"/>
          </a:p>
        </p:txBody>
      </p:sp>
      <p:grpSp>
        <p:nvGrpSpPr>
          <p:cNvPr id="59" name="Group 58"/>
          <p:cNvGrpSpPr/>
          <p:nvPr userDrawn="1"/>
        </p:nvGrpSpPr>
        <p:grpSpPr>
          <a:xfrm>
            <a:off x="-109730" y="-110490"/>
            <a:ext cx="9364220" cy="5364480"/>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
        <p:nvSpPr>
          <p:cNvPr id="3" name="Footer Placeholder 2">
            <a:extLst>
              <a:ext uri="{FF2B5EF4-FFF2-40B4-BE49-F238E27FC236}">
                <a16:creationId xmlns:a16="http://schemas.microsoft.com/office/drawing/2014/main" id="{0BFD1F50-D243-9F49-A0FC-92C66E2C220C}"/>
              </a:ext>
            </a:extLst>
          </p:cNvPr>
          <p:cNvSpPr>
            <a:spLocks noGrp="1"/>
          </p:cNvSpPr>
          <p:nvPr>
            <p:ph type="ftr" sz="quarter" idx="3"/>
          </p:nvPr>
        </p:nvSpPr>
        <p:spPr>
          <a:xfrm>
            <a:off x="228666" y="4825077"/>
            <a:ext cx="1828734" cy="91440"/>
          </a:xfrm>
          <a:prstGeom prst="rect">
            <a:avLst/>
          </a:prstGeom>
        </p:spPr>
        <p:txBody>
          <a:bodyPr vert="horz" wrap="none" lIns="0" tIns="0" rIns="0" bIns="0" rtlCol="0" anchor="ctr">
            <a:noAutofit/>
          </a:bodyPr>
          <a:lstStyle>
            <a:lvl1pPr>
              <a:defRPr lang="en-US" sz="600" b="0" i="0">
                <a:solidFill>
                  <a:srgbClr val="868D95"/>
                </a:solidFill>
                <a:latin typeface="Arial" panose="020B0604020202020204" pitchFamily="34" charset="0"/>
                <a:cs typeface="Arial" panose="020B0604020202020204" pitchFamily="34" charset="0"/>
              </a:defRPr>
            </a:lvl1pPr>
          </a:lstStyle>
          <a:p>
            <a:r>
              <a:rPr lang="en-US" dirty="0"/>
              <a:t>IBM Security / © 2019 IBM Corporation</a:t>
            </a:r>
          </a:p>
        </p:txBody>
      </p:sp>
    </p:spTree>
    <p:extLst>
      <p:ext uri="{BB962C8B-B14F-4D97-AF65-F5344CB8AC3E}">
        <p14:creationId xmlns:p14="http://schemas.microsoft.com/office/powerpoint/2010/main" val="1927666890"/>
      </p:ext>
    </p:extLst>
  </p:cSld>
  <p:clrMap bg1="dk1" tx1="lt1" bg2="dk2" tx2="lt2" accent1="accent1" accent2="accent2" accent3="accent3" accent4="accent4" accent5="accent5" accent6="accent6" hlink="hlink" folHlink="folHlink"/>
  <p:sldLayoutIdLst>
    <p:sldLayoutId id="2147484075" r:id="rId1"/>
    <p:sldLayoutId id="2147484035" r:id="rId2"/>
    <p:sldLayoutId id="2147484002" r:id="rId3"/>
    <p:sldLayoutId id="2147483978" r:id="rId4"/>
    <p:sldLayoutId id="2147484114" r:id="rId5"/>
    <p:sldLayoutId id="2147483980" r:id="rId6"/>
    <p:sldLayoutId id="2147483979" r:id="rId7"/>
    <p:sldLayoutId id="2147483827" r:id="rId8"/>
    <p:sldLayoutId id="2147483836" r:id="rId9"/>
    <p:sldLayoutId id="2147483840" r:id="rId10"/>
    <p:sldLayoutId id="2147483962" r:id="rId11"/>
    <p:sldLayoutId id="2147483835" r:id="rId12"/>
    <p:sldLayoutId id="2147483828" r:id="rId13"/>
    <p:sldLayoutId id="2147483977" r:id="rId14"/>
    <p:sldLayoutId id="2147484048" r:id="rId15"/>
    <p:sldLayoutId id="2147483832" r:id="rId16"/>
    <p:sldLayoutId id="2147483985" r:id="rId17"/>
    <p:sldLayoutId id="2147483850" r:id="rId18"/>
    <p:sldLayoutId id="2147483988" r:id="rId19"/>
    <p:sldLayoutId id="2147483830" r:id="rId20"/>
    <p:sldLayoutId id="2147483843" r:id="rId21"/>
    <p:sldLayoutId id="2147483845" r:id="rId22"/>
    <p:sldLayoutId id="2147484115" r:id="rId23"/>
    <p:sldLayoutId id="2147483847" r:id="rId24"/>
    <p:sldLayoutId id="2147483848" r:id="rId25"/>
    <p:sldLayoutId id="2147483851" r:id="rId26"/>
    <p:sldLayoutId id="2147483854" r:id="rId27"/>
    <p:sldLayoutId id="2147483855" r:id="rId28"/>
    <p:sldLayoutId id="2147484119" r:id="rId29"/>
    <p:sldLayoutId id="2147483826" r:id="rId30"/>
    <p:sldLayoutId id="2147483856" r:id="rId31"/>
    <p:sldLayoutId id="2147483857" r:id="rId32"/>
  </p:sldLayoutIdLst>
  <p:hf hdr="0" dt="0"/>
  <p:txStyles>
    <p:titleStyle>
      <a:lvl1pPr algn="l" rtl="0" eaLnBrk="1" fontAlgn="base" hangingPunct="1">
        <a:lnSpc>
          <a:spcPct val="90000"/>
        </a:lnSpc>
        <a:spcBef>
          <a:spcPct val="0"/>
        </a:spcBef>
        <a:spcAft>
          <a:spcPct val="0"/>
        </a:spcAft>
        <a:defRPr sz="2400" b="0">
          <a:solidFill>
            <a:schemeClr val="bg1"/>
          </a:solidFill>
          <a:latin typeface="Arial" panose="020B0604020202020204" pitchFamily="34" charset="0"/>
          <a:ea typeface="Arial" panose="020B0604020202020204" pitchFamily="34" charset="0"/>
          <a:cs typeface="Arial" panose="020B0604020202020204" pitchFamily="34" charset="0"/>
        </a:defRPr>
      </a:lvl1pPr>
      <a:lvl2pPr algn="l" rtl="0" eaLnBrk="1" fontAlgn="base" hangingPunct="1">
        <a:lnSpc>
          <a:spcPct val="90000"/>
        </a:lnSpc>
        <a:spcBef>
          <a:spcPct val="0"/>
        </a:spcBef>
        <a:spcAft>
          <a:spcPct val="0"/>
        </a:spcAft>
        <a:defRPr sz="2220">
          <a:solidFill>
            <a:srgbClr val="191919"/>
          </a:solidFill>
          <a:latin typeface="HelvNeue Light for IBM" pitchFamily="34" charset="0"/>
        </a:defRPr>
      </a:lvl2pPr>
      <a:lvl3pPr algn="l" rtl="0" eaLnBrk="1" fontAlgn="base" hangingPunct="1">
        <a:lnSpc>
          <a:spcPct val="90000"/>
        </a:lnSpc>
        <a:spcBef>
          <a:spcPct val="0"/>
        </a:spcBef>
        <a:spcAft>
          <a:spcPct val="0"/>
        </a:spcAft>
        <a:defRPr sz="2220">
          <a:solidFill>
            <a:srgbClr val="191919"/>
          </a:solidFill>
          <a:latin typeface="HelvNeue Light for IBM" pitchFamily="34" charset="0"/>
        </a:defRPr>
      </a:lvl3pPr>
      <a:lvl4pPr algn="l" rtl="0" eaLnBrk="1" fontAlgn="base" hangingPunct="1">
        <a:lnSpc>
          <a:spcPct val="90000"/>
        </a:lnSpc>
        <a:spcBef>
          <a:spcPct val="0"/>
        </a:spcBef>
        <a:spcAft>
          <a:spcPct val="0"/>
        </a:spcAft>
        <a:defRPr sz="2220">
          <a:solidFill>
            <a:srgbClr val="191919"/>
          </a:solidFill>
          <a:latin typeface="HelvNeue Light for IBM" pitchFamily="34" charset="0"/>
        </a:defRPr>
      </a:lvl4pPr>
      <a:lvl5pPr algn="l" rtl="0" eaLnBrk="1" fontAlgn="base" hangingPunct="1">
        <a:lnSpc>
          <a:spcPct val="90000"/>
        </a:lnSpc>
        <a:spcBef>
          <a:spcPct val="0"/>
        </a:spcBef>
        <a:spcAft>
          <a:spcPct val="0"/>
        </a:spcAft>
        <a:defRPr sz="2220">
          <a:solidFill>
            <a:srgbClr val="191919"/>
          </a:solidFill>
          <a:latin typeface="HelvNeue Light for IBM" pitchFamily="34" charset="0"/>
        </a:defRPr>
      </a:lvl5pPr>
      <a:lvl6pPr marL="362564" algn="l" rtl="0" eaLnBrk="1" fontAlgn="base" hangingPunct="1">
        <a:lnSpc>
          <a:spcPct val="90000"/>
        </a:lnSpc>
        <a:spcBef>
          <a:spcPct val="0"/>
        </a:spcBef>
        <a:spcAft>
          <a:spcPct val="0"/>
        </a:spcAft>
        <a:defRPr sz="2220">
          <a:solidFill>
            <a:srgbClr val="191919"/>
          </a:solidFill>
          <a:latin typeface="HelvNeue Light for IBM" pitchFamily="34" charset="0"/>
        </a:defRPr>
      </a:lvl6pPr>
      <a:lvl7pPr marL="725130" algn="l" rtl="0" eaLnBrk="1" fontAlgn="base" hangingPunct="1">
        <a:lnSpc>
          <a:spcPct val="90000"/>
        </a:lnSpc>
        <a:spcBef>
          <a:spcPct val="0"/>
        </a:spcBef>
        <a:spcAft>
          <a:spcPct val="0"/>
        </a:spcAft>
        <a:defRPr sz="2220">
          <a:solidFill>
            <a:srgbClr val="191919"/>
          </a:solidFill>
          <a:latin typeface="HelvNeue Light for IBM" pitchFamily="34" charset="0"/>
        </a:defRPr>
      </a:lvl7pPr>
      <a:lvl8pPr marL="1087693" algn="l" rtl="0" eaLnBrk="1" fontAlgn="base" hangingPunct="1">
        <a:lnSpc>
          <a:spcPct val="90000"/>
        </a:lnSpc>
        <a:spcBef>
          <a:spcPct val="0"/>
        </a:spcBef>
        <a:spcAft>
          <a:spcPct val="0"/>
        </a:spcAft>
        <a:defRPr sz="2220">
          <a:solidFill>
            <a:srgbClr val="191919"/>
          </a:solidFill>
          <a:latin typeface="HelvNeue Light for IBM" pitchFamily="34" charset="0"/>
        </a:defRPr>
      </a:lvl8pPr>
      <a:lvl9pPr marL="1450258" algn="l" rtl="0" eaLnBrk="1" fontAlgn="base" hangingPunct="1">
        <a:lnSpc>
          <a:spcPct val="90000"/>
        </a:lnSpc>
        <a:spcBef>
          <a:spcPct val="0"/>
        </a:spcBef>
        <a:spcAft>
          <a:spcPct val="0"/>
        </a:spcAft>
        <a:defRPr sz="2220">
          <a:solidFill>
            <a:srgbClr val="191919"/>
          </a:solidFill>
          <a:latin typeface="HelvNeue Light for IBM" pitchFamily="34" charset="0"/>
        </a:defRPr>
      </a:lvl9pPr>
    </p:titleStyle>
    <p:bodyStyle>
      <a:lvl1pPr marL="0" indent="0" algn="l" rtl="0" eaLnBrk="1" fontAlgn="base" hangingPunct="1">
        <a:lnSpc>
          <a:spcPct val="100000"/>
        </a:lnSpc>
        <a:spcBef>
          <a:spcPts val="1200"/>
        </a:spcBef>
        <a:spcAft>
          <a:spcPct val="0"/>
        </a:spcAft>
        <a:buClr>
          <a:srgbClr val="6D6E70"/>
        </a:buClr>
        <a:buSzPct val="90000"/>
        <a:buFont typeface="Wingdings" pitchFamily="2" charset="2"/>
        <a:buNone/>
        <a:defRPr sz="1400">
          <a:solidFill>
            <a:schemeClr val="bg1"/>
          </a:solidFill>
          <a:latin typeface="Arial" panose="020B0604020202020204" pitchFamily="34" charset="0"/>
          <a:ea typeface="Arial" panose="020B0604020202020204" pitchFamily="34" charset="0"/>
          <a:cs typeface="Arial" panose="020B0604020202020204" pitchFamily="34" charset="0"/>
        </a:defRPr>
      </a:lvl1pPr>
      <a:lvl2pPr marL="171450" indent="-171450" algn="l" rtl="0" eaLnBrk="1" fontAlgn="base" hangingPunct="1">
        <a:lnSpc>
          <a:spcPct val="100000"/>
        </a:lnSpc>
        <a:spcBef>
          <a:spcPts val="1200"/>
        </a:spcBef>
        <a:spcAft>
          <a:spcPct val="0"/>
        </a:spcAft>
        <a:buClr>
          <a:schemeClr val="bg1"/>
        </a:buClr>
        <a:buSzPct val="100000"/>
        <a:buFont typeface="Arial" panose="020B0604020202020204" pitchFamily="34" charset="0"/>
        <a:buChar char="•"/>
        <a:tabLst/>
        <a:defRPr sz="1400">
          <a:solidFill>
            <a:schemeClr val="bg1"/>
          </a:solidFill>
          <a:latin typeface="Arial" panose="020B0604020202020204" pitchFamily="34" charset="0"/>
          <a:ea typeface="Arial" panose="020B0604020202020204" pitchFamily="34" charset="0"/>
          <a:cs typeface="Arial" panose="020B0604020202020204" pitchFamily="34" charset="0"/>
        </a:defRPr>
      </a:lvl2pPr>
      <a:lvl3pPr marL="342900" indent="-141288" algn="l" rtl="0" eaLnBrk="1" fontAlgn="base" hangingPunct="1">
        <a:lnSpc>
          <a:spcPct val="100000"/>
        </a:lnSpc>
        <a:spcBef>
          <a:spcPts val="1200"/>
        </a:spcBef>
        <a:spcAft>
          <a:spcPct val="0"/>
        </a:spcAft>
        <a:buClr>
          <a:schemeClr val="bg1"/>
        </a:buClr>
        <a:buSzPct val="100000"/>
        <a:buFont typeface="System Font Regular"/>
        <a:buChar char="–"/>
        <a:tabLst/>
        <a:defRPr sz="1400">
          <a:solidFill>
            <a:schemeClr val="bg1"/>
          </a:solidFill>
          <a:latin typeface="Arial" panose="020B0604020202020204" pitchFamily="34" charset="0"/>
          <a:ea typeface="Arial" panose="020B0604020202020204" pitchFamily="34" charset="0"/>
          <a:cs typeface="Arial" panose="020B0604020202020204" pitchFamily="34" charset="0"/>
        </a:defRPr>
      </a:lvl3pPr>
      <a:lvl4pPr marL="628650" indent="-193675" algn="l" rtl="0" eaLnBrk="1" fontAlgn="base" hangingPunct="1">
        <a:lnSpc>
          <a:spcPct val="100000"/>
        </a:lnSpc>
        <a:spcBef>
          <a:spcPts val="1200"/>
        </a:spcBef>
        <a:spcAft>
          <a:spcPct val="0"/>
        </a:spcAft>
        <a:buClr>
          <a:schemeClr val="bg1"/>
        </a:buClr>
        <a:buSzPct val="100000"/>
        <a:buFont typeface="System Font Regular"/>
        <a:buChar char="»"/>
        <a:tabLst/>
        <a:defRPr sz="1400" baseline="0">
          <a:solidFill>
            <a:schemeClr val="bg1"/>
          </a:solidFill>
          <a:latin typeface="Arial" panose="020B0604020202020204" pitchFamily="34" charset="0"/>
          <a:ea typeface="Arial" panose="020B0604020202020204" pitchFamily="34" charset="0"/>
          <a:cs typeface="Arial" panose="020B0604020202020204" pitchFamily="34" charset="0"/>
        </a:defRPr>
      </a:lvl4pPr>
      <a:lvl5pPr marL="803275" indent="-171450" algn="l" rtl="0" eaLnBrk="1" fontAlgn="base" hangingPunct="1">
        <a:lnSpc>
          <a:spcPct val="100000"/>
        </a:lnSpc>
        <a:spcBef>
          <a:spcPts val="1200"/>
        </a:spcBef>
        <a:spcAft>
          <a:spcPct val="0"/>
        </a:spcAft>
        <a:buClr>
          <a:schemeClr val="bg1"/>
        </a:buClr>
        <a:buFont typeface="System Font Regular"/>
        <a:buChar char="–"/>
        <a:tabLst/>
        <a:defRPr sz="1400">
          <a:solidFill>
            <a:schemeClr val="bg1"/>
          </a:solidFill>
          <a:latin typeface="Arial" panose="020B0604020202020204" pitchFamily="34" charset="0"/>
          <a:ea typeface="Arial" panose="020B0604020202020204" pitchFamily="34" charset="0"/>
          <a:cs typeface="Arial" panose="020B0604020202020204" pitchFamily="34" charset="0"/>
        </a:defRPr>
      </a:lvl5pPr>
      <a:lvl6pPr marL="1583701" indent="-129668" algn="l" rtl="0" eaLnBrk="1" fontAlgn="base" hangingPunct="1">
        <a:spcBef>
          <a:spcPct val="20000"/>
        </a:spcBef>
        <a:spcAft>
          <a:spcPct val="0"/>
        </a:spcAft>
        <a:buClr>
          <a:schemeClr val="bg1"/>
        </a:buClr>
        <a:buChar char="»"/>
        <a:defRPr sz="1269">
          <a:solidFill>
            <a:schemeClr val="bg1"/>
          </a:solidFill>
          <a:latin typeface="Arial" charset="0"/>
        </a:defRPr>
      </a:lvl6pPr>
      <a:lvl7pPr marL="1946266" indent="-129668" algn="l" rtl="0" eaLnBrk="1" fontAlgn="base" hangingPunct="1">
        <a:spcBef>
          <a:spcPct val="20000"/>
        </a:spcBef>
        <a:spcAft>
          <a:spcPct val="0"/>
        </a:spcAft>
        <a:buClr>
          <a:schemeClr val="bg1"/>
        </a:buClr>
        <a:buChar char="»"/>
        <a:defRPr sz="1269">
          <a:solidFill>
            <a:schemeClr val="bg1"/>
          </a:solidFill>
          <a:latin typeface="Arial" charset="0"/>
        </a:defRPr>
      </a:lvl7pPr>
      <a:lvl8pPr marL="2308831" indent="-129668" algn="l" rtl="0" eaLnBrk="1" fontAlgn="base" hangingPunct="1">
        <a:spcBef>
          <a:spcPct val="20000"/>
        </a:spcBef>
        <a:spcAft>
          <a:spcPct val="0"/>
        </a:spcAft>
        <a:buClr>
          <a:schemeClr val="bg1"/>
        </a:buClr>
        <a:buChar char="»"/>
        <a:defRPr sz="1269">
          <a:solidFill>
            <a:schemeClr val="bg1"/>
          </a:solidFill>
          <a:latin typeface="Arial" charset="0"/>
        </a:defRPr>
      </a:lvl8pPr>
      <a:lvl9pPr marL="2671396" indent="-129668" algn="l" rtl="0" eaLnBrk="1" fontAlgn="base" hangingPunct="1">
        <a:spcBef>
          <a:spcPct val="20000"/>
        </a:spcBef>
        <a:spcAft>
          <a:spcPct val="0"/>
        </a:spcAft>
        <a:buClr>
          <a:schemeClr val="bg1"/>
        </a:buClr>
        <a:buChar char="»"/>
        <a:defRPr sz="1269">
          <a:solidFill>
            <a:schemeClr val="bg1"/>
          </a:solidFill>
          <a:latin typeface="Arial" charset="0"/>
        </a:defRPr>
      </a:lvl9pPr>
    </p:bodyStyle>
    <p:otherStyle>
      <a:defPPr>
        <a:defRPr lang="en-US"/>
      </a:defPPr>
      <a:lvl1pPr marL="0" algn="l" defTabSz="725130" rtl="0" eaLnBrk="1" latinLnBrk="0" hangingPunct="1">
        <a:defRPr sz="1428" kern="1200">
          <a:solidFill>
            <a:schemeClr val="tx1"/>
          </a:solidFill>
          <a:latin typeface="+mn-lt"/>
          <a:ea typeface="+mn-ea"/>
          <a:cs typeface="+mn-cs"/>
        </a:defRPr>
      </a:lvl1pPr>
      <a:lvl2pPr marL="362564" algn="l" defTabSz="725130" rtl="0" eaLnBrk="1" latinLnBrk="0" hangingPunct="1">
        <a:defRPr sz="1428" kern="1200">
          <a:solidFill>
            <a:schemeClr val="tx1"/>
          </a:solidFill>
          <a:latin typeface="+mn-lt"/>
          <a:ea typeface="+mn-ea"/>
          <a:cs typeface="+mn-cs"/>
        </a:defRPr>
      </a:lvl2pPr>
      <a:lvl3pPr marL="725130" algn="l" defTabSz="725130" rtl="0" eaLnBrk="1" latinLnBrk="0" hangingPunct="1">
        <a:defRPr sz="1428" kern="1200">
          <a:solidFill>
            <a:schemeClr val="tx1"/>
          </a:solidFill>
          <a:latin typeface="+mn-lt"/>
          <a:ea typeface="+mn-ea"/>
          <a:cs typeface="+mn-cs"/>
        </a:defRPr>
      </a:lvl3pPr>
      <a:lvl4pPr marL="1087693" algn="l" defTabSz="725130" rtl="0" eaLnBrk="1" latinLnBrk="0" hangingPunct="1">
        <a:defRPr sz="1428" kern="1200">
          <a:solidFill>
            <a:schemeClr val="tx1"/>
          </a:solidFill>
          <a:latin typeface="+mn-lt"/>
          <a:ea typeface="+mn-ea"/>
          <a:cs typeface="+mn-cs"/>
        </a:defRPr>
      </a:lvl4pPr>
      <a:lvl5pPr marL="1450258" algn="l" defTabSz="725130" rtl="0" eaLnBrk="1" latinLnBrk="0" hangingPunct="1">
        <a:defRPr sz="1428" kern="1200">
          <a:solidFill>
            <a:schemeClr val="tx1"/>
          </a:solidFill>
          <a:latin typeface="+mn-lt"/>
          <a:ea typeface="+mn-ea"/>
          <a:cs typeface="+mn-cs"/>
        </a:defRPr>
      </a:lvl5pPr>
      <a:lvl6pPr marL="1812823" algn="l" defTabSz="725130" rtl="0" eaLnBrk="1" latinLnBrk="0" hangingPunct="1">
        <a:defRPr sz="1428" kern="1200">
          <a:solidFill>
            <a:schemeClr val="tx1"/>
          </a:solidFill>
          <a:latin typeface="+mn-lt"/>
          <a:ea typeface="+mn-ea"/>
          <a:cs typeface="+mn-cs"/>
        </a:defRPr>
      </a:lvl6pPr>
      <a:lvl7pPr marL="2175387" algn="l" defTabSz="725130" rtl="0" eaLnBrk="1" latinLnBrk="0" hangingPunct="1">
        <a:defRPr sz="1428" kern="1200">
          <a:solidFill>
            <a:schemeClr val="tx1"/>
          </a:solidFill>
          <a:latin typeface="+mn-lt"/>
          <a:ea typeface="+mn-ea"/>
          <a:cs typeface="+mn-cs"/>
        </a:defRPr>
      </a:lvl7pPr>
      <a:lvl8pPr marL="2537951" algn="l" defTabSz="725130" rtl="0" eaLnBrk="1" latinLnBrk="0" hangingPunct="1">
        <a:defRPr sz="1428" kern="1200">
          <a:solidFill>
            <a:schemeClr val="tx1"/>
          </a:solidFill>
          <a:latin typeface="+mn-lt"/>
          <a:ea typeface="+mn-ea"/>
          <a:cs typeface="+mn-cs"/>
        </a:defRPr>
      </a:lvl8pPr>
      <a:lvl9pPr marL="2900516" algn="l" defTabSz="725130" rtl="0" eaLnBrk="1" latinLnBrk="0" hangingPunct="1">
        <a:defRPr sz="1428"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50" userDrawn="1">
          <p15:clr>
            <a:srgbClr val="F26B43"/>
          </p15:clr>
        </p15:guide>
        <p15:guide id="2" pos="144">
          <p15:clr>
            <a:srgbClr val="F26B43"/>
          </p15:clr>
        </p15:guide>
        <p15:guide id="3" pos="5616">
          <p15:clr>
            <a:srgbClr val="F26B43"/>
          </p15:clr>
        </p15:guide>
        <p15:guide id="4" orient="horz" pos="2832" userDrawn="1">
          <p15:clr>
            <a:srgbClr val="F26B43"/>
          </p15:clr>
        </p15:guide>
        <p15:guide id="5" orient="horz" pos="3088" userDrawn="1">
          <p15:clr>
            <a:srgbClr val="F26B43"/>
          </p15:clr>
        </p15:guide>
        <p15:guide id="6" pos="2880">
          <p15:clr>
            <a:srgbClr val="F26B43"/>
          </p15:clr>
        </p15:guide>
        <p15:guide id="7" pos="2736">
          <p15:clr>
            <a:srgbClr val="F26B43"/>
          </p15:clr>
        </p15:guide>
        <p15:guide id="8" pos="1440">
          <p15:clr>
            <a:srgbClr val="F26B43"/>
          </p15:clr>
        </p15:guide>
        <p15:guide id="9" pos="3024">
          <p15:clr>
            <a:srgbClr val="F26B43"/>
          </p15:clr>
        </p15:guide>
        <p15:guide id="10" pos="1296">
          <p15:clr>
            <a:srgbClr val="F26B43"/>
          </p15:clr>
        </p15:guide>
        <p15:guide id="11" pos="1584">
          <p15:clr>
            <a:srgbClr val="F26B43"/>
          </p15:clr>
        </p15:guide>
        <p15:guide id="12" pos="4320">
          <p15:clr>
            <a:srgbClr val="F26B43"/>
          </p15:clr>
        </p15:guide>
        <p15:guide id="13" pos="4176">
          <p15:clr>
            <a:srgbClr val="F26B43"/>
          </p15:clr>
        </p15:guide>
        <p15:guide id="14" pos="4464">
          <p15:clr>
            <a:srgbClr val="F26B43"/>
          </p15:clr>
        </p15:guide>
        <p15:guide id="15" orient="horz" pos="412" userDrawn="1">
          <p15:clr>
            <a:srgbClr val="F26B43"/>
          </p15:clr>
        </p15:guide>
        <p15:guide id="17" orient="horz" pos="812" userDrawn="1">
          <p15:clr>
            <a:srgbClr val="F26B43"/>
          </p15:clr>
        </p15:guide>
        <p15:guide id="18" orient="horz" pos="1620">
          <p15:clr>
            <a:srgbClr val="F26B43"/>
          </p15:clr>
        </p15:guide>
        <p15:guide id="19" orient="horz" pos="1216" userDrawn="1">
          <p15:clr>
            <a:srgbClr val="F26B43"/>
          </p15:clr>
        </p15:guide>
        <p15:guide id="20" orient="horz" pos="2022" userDrawn="1">
          <p15:clr>
            <a:srgbClr val="F26B43"/>
          </p15:clr>
        </p15:guide>
        <p15:guide id="21" orient="horz" pos="242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0312" y="201168"/>
            <a:ext cx="4142232" cy="2370582"/>
          </a:xfrm>
        </p:spPr>
        <p:txBody>
          <a:bodyPr/>
          <a:lstStyle/>
          <a:p>
            <a:r>
              <a:rPr lang="en-US" dirty="0"/>
              <a:t>IBM Security Verify Operator</a:t>
            </a:r>
            <a:br>
              <a:rPr lang="en-US" dirty="0"/>
            </a:br>
            <a:r>
              <a:rPr lang="en-US" dirty="0"/>
              <a:t>Graphics</a:t>
            </a:r>
            <a:br>
              <a:rPr lang="en-US" dirty="0">
                <a:solidFill>
                  <a:schemeClr val="accent4"/>
                </a:solidFill>
              </a:rPr>
            </a:br>
            <a:endParaRPr lang="en-US" dirty="0"/>
          </a:p>
        </p:txBody>
      </p:sp>
    </p:spTree>
    <p:extLst>
      <p:ext uri="{BB962C8B-B14F-4D97-AF65-F5344CB8AC3E}">
        <p14:creationId xmlns:p14="http://schemas.microsoft.com/office/powerpoint/2010/main" val="1614182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ounded Rectangle 15">
            <a:extLst>
              <a:ext uri="{FF2B5EF4-FFF2-40B4-BE49-F238E27FC236}">
                <a16:creationId xmlns:a16="http://schemas.microsoft.com/office/drawing/2014/main" id="{DE1FA950-B05C-1141-9EA2-A78DFE2BDD94}"/>
              </a:ext>
            </a:extLst>
          </p:cNvPr>
          <p:cNvSpPr/>
          <p:nvPr/>
        </p:nvSpPr>
        <p:spPr bwMode="auto">
          <a:xfrm>
            <a:off x="2358616" y="325936"/>
            <a:ext cx="1926877" cy="1400536"/>
          </a:xfrm>
          <a:prstGeom prst="roundRect">
            <a:avLst/>
          </a:prstGeom>
          <a:solidFill>
            <a:schemeClr val="bg1"/>
          </a:solidFill>
          <a:ln w="19050">
            <a:solidFill>
              <a:schemeClr val="bg1"/>
            </a:solidFill>
            <a:miter lim="800000"/>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36000" tIns="36000" rIns="36000" bIns="36000" numCol="1" spcCol="0" rtlCol="0" fromWordArt="0" anchor="b" anchorCtr="0" forceAA="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rgbClr val="191919"/>
                </a:solidFill>
                <a:effectLst/>
                <a:latin typeface="Arial" panose="020B0604020202020204" pitchFamily="34" charset="0"/>
                <a:cs typeface="Arial" panose="020B0604020202020204" pitchFamily="34" charset="0"/>
              </a:rPr>
              <a:t>IBM Security Verify</a:t>
            </a:r>
          </a:p>
        </p:txBody>
      </p:sp>
      <p:sp>
        <p:nvSpPr>
          <p:cNvPr id="13" name="Rounded Rectangle 12">
            <a:extLst>
              <a:ext uri="{FF2B5EF4-FFF2-40B4-BE49-F238E27FC236}">
                <a16:creationId xmlns:a16="http://schemas.microsoft.com/office/drawing/2014/main" id="{4BBDE118-CE9B-0D4B-A79A-B2D9413BE1F1}"/>
              </a:ext>
            </a:extLst>
          </p:cNvPr>
          <p:cNvSpPr/>
          <p:nvPr/>
        </p:nvSpPr>
        <p:spPr bwMode="auto">
          <a:xfrm>
            <a:off x="2358616" y="1977483"/>
            <a:ext cx="5325715" cy="2929054"/>
          </a:xfrm>
          <a:prstGeom prst="roundRect">
            <a:avLst/>
          </a:prstGeom>
          <a:solidFill>
            <a:schemeClr val="bg1"/>
          </a:solidFill>
          <a:ln w="19050">
            <a:solidFill>
              <a:schemeClr val="bg1"/>
            </a:solidFill>
            <a:miter lim="800000"/>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36000" tIns="36000" rIns="36000" bIns="36000" numCol="1" spcCol="0" rtlCol="0" fromWordArt="0" anchor="b" anchorCtr="0" forceAA="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rgbClr val="191919"/>
                </a:solidFill>
                <a:effectLst/>
                <a:latin typeface="Arial" panose="020B0604020202020204" pitchFamily="34" charset="0"/>
                <a:cs typeface="Arial" panose="020B0604020202020204" pitchFamily="34" charset="0"/>
              </a:rPr>
              <a:t>OpenShift Environment</a:t>
            </a:r>
          </a:p>
        </p:txBody>
      </p:sp>
      <p:sp>
        <p:nvSpPr>
          <p:cNvPr id="6" name="Rounded Rectangle 5">
            <a:extLst>
              <a:ext uri="{FF2B5EF4-FFF2-40B4-BE49-F238E27FC236}">
                <a16:creationId xmlns:a16="http://schemas.microsoft.com/office/drawing/2014/main" id="{F7EC5FE2-672F-C843-B7E3-3EDA5DF1E1B7}"/>
              </a:ext>
            </a:extLst>
          </p:cNvPr>
          <p:cNvSpPr/>
          <p:nvPr/>
        </p:nvSpPr>
        <p:spPr bwMode="auto">
          <a:xfrm>
            <a:off x="2834986" y="2652823"/>
            <a:ext cx="829757" cy="588466"/>
          </a:xfrm>
          <a:prstGeom prst="round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000" dirty="0">
                <a:solidFill>
                  <a:srgbClr val="191919"/>
                </a:solidFill>
                <a:latin typeface="Arial" panose="020B0604020202020204" pitchFamily="34" charset="0"/>
                <a:cs typeface="Arial" panose="020B0604020202020204" pitchFamily="34" charset="0"/>
              </a:rPr>
              <a:t>OpenShift Route Operator</a:t>
            </a:r>
            <a:endParaRPr kumimoji="0" lang="en-US" sz="1000" b="0" i="0" u="none" strike="noStrike" cap="none" normalizeH="0" baseline="0" dirty="0">
              <a:ln>
                <a:noFill/>
              </a:ln>
              <a:solidFill>
                <a:srgbClr val="191919"/>
              </a:solidFill>
              <a:effectLst/>
              <a:latin typeface="Arial" panose="020B0604020202020204" pitchFamily="34" charset="0"/>
              <a:cs typeface="Arial" panose="020B0604020202020204" pitchFamily="34" charset="0"/>
            </a:endParaRPr>
          </a:p>
        </p:txBody>
      </p:sp>
      <p:sp>
        <p:nvSpPr>
          <p:cNvPr id="7" name="Rounded Rectangle 6">
            <a:extLst>
              <a:ext uri="{FF2B5EF4-FFF2-40B4-BE49-F238E27FC236}">
                <a16:creationId xmlns:a16="http://schemas.microsoft.com/office/drawing/2014/main" id="{B51BE599-5435-1F41-874D-787C738D6D55}"/>
              </a:ext>
            </a:extLst>
          </p:cNvPr>
          <p:cNvSpPr/>
          <p:nvPr/>
        </p:nvSpPr>
        <p:spPr bwMode="auto">
          <a:xfrm>
            <a:off x="4191716" y="2651655"/>
            <a:ext cx="829757" cy="588466"/>
          </a:xfrm>
          <a:prstGeom prst="round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000" dirty="0">
                <a:solidFill>
                  <a:srgbClr val="191919"/>
                </a:solidFill>
                <a:latin typeface="Arial" panose="020B0604020202020204" pitchFamily="34" charset="0"/>
                <a:cs typeface="Arial" panose="020B0604020202020204" pitchFamily="34" charset="0"/>
              </a:rPr>
              <a:t>Nginx Ingress Operator</a:t>
            </a:r>
            <a:endParaRPr kumimoji="0" lang="en-US" sz="1000" b="0" i="0" u="none" strike="noStrike" cap="none" normalizeH="0" baseline="0" dirty="0">
              <a:ln>
                <a:noFill/>
              </a:ln>
              <a:solidFill>
                <a:srgbClr val="191919"/>
              </a:solidFill>
              <a:effectLst/>
              <a:latin typeface="Arial" panose="020B0604020202020204" pitchFamily="34" charset="0"/>
              <a:cs typeface="Arial" panose="020B0604020202020204" pitchFamily="34" charset="0"/>
            </a:endParaRPr>
          </a:p>
        </p:txBody>
      </p:sp>
      <p:sp>
        <p:nvSpPr>
          <p:cNvPr id="8" name="Rounded Rectangle 7">
            <a:extLst>
              <a:ext uri="{FF2B5EF4-FFF2-40B4-BE49-F238E27FC236}">
                <a16:creationId xmlns:a16="http://schemas.microsoft.com/office/drawing/2014/main" id="{5D3770EA-9B08-DB4B-85C2-4EAE6A36B7E4}"/>
              </a:ext>
            </a:extLst>
          </p:cNvPr>
          <p:cNvSpPr/>
          <p:nvPr/>
        </p:nvSpPr>
        <p:spPr bwMode="auto">
          <a:xfrm>
            <a:off x="5548448" y="2652823"/>
            <a:ext cx="829757" cy="588466"/>
          </a:xfrm>
          <a:prstGeom prst="round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000" dirty="0">
                <a:solidFill>
                  <a:srgbClr val="191919"/>
                </a:solidFill>
                <a:latin typeface="Arial" panose="020B0604020202020204" pitchFamily="34" charset="0"/>
                <a:cs typeface="Arial" panose="020B0604020202020204" pitchFamily="34" charset="0"/>
              </a:rPr>
              <a:t>Verify Operator</a:t>
            </a:r>
            <a:endParaRPr kumimoji="0" lang="en-US" sz="1000" b="0" i="0" u="none" strike="noStrike" cap="none" normalizeH="0" baseline="0" dirty="0">
              <a:ln>
                <a:noFill/>
              </a:ln>
              <a:solidFill>
                <a:srgbClr val="191919"/>
              </a:solidFill>
              <a:effectLst/>
              <a:latin typeface="Arial" panose="020B0604020202020204" pitchFamily="34" charset="0"/>
              <a:cs typeface="Arial" panose="020B0604020202020204" pitchFamily="34" charset="0"/>
            </a:endParaRPr>
          </a:p>
        </p:txBody>
      </p:sp>
      <p:sp>
        <p:nvSpPr>
          <p:cNvPr id="9" name="Rounded Rectangle 8">
            <a:extLst>
              <a:ext uri="{FF2B5EF4-FFF2-40B4-BE49-F238E27FC236}">
                <a16:creationId xmlns:a16="http://schemas.microsoft.com/office/drawing/2014/main" id="{ECD64EBB-3373-7649-8D0A-B4D7A49C8953}"/>
              </a:ext>
            </a:extLst>
          </p:cNvPr>
          <p:cNvSpPr/>
          <p:nvPr/>
        </p:nvSpPr>
        <p:spPr bwMode="auto">
          <a:xfrm>
            <a:off x="5548448" y="3734145"/>
            <a:ext cx="829757" cy="588466"/>
          </a:xfrm>
          <a:prstGeom prst="roundRect">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1000" dirty="0">
                <a:solidFill>
                  <a:srgbClr val="191919"/>
                </a:solidFill>
                <a:latin typeface="Arial" panose="020B0604020202020204" pitchFamily="34" charset="0"/>
                <a:cs typeface="Arial" panose="020B0604020202020204" pitchFamily="34" charset="0"/>
              </a:rPr>
              <a:t>Application</a:t>
            </a:r>
            <a:endParaRPr kumimoji="0" lang="en-US" sz="1000" b="0" i="0" u="none" strike="noStrike" cap="none" normalizeH="0" baseline="0" dirty="0">
              <a:ln>
                <a:noFill/>
              </a:ln>
              <a:solidFill>
                <a:srgbClr val="191919"/>
              </a:solidFill>
              <a:effectLst/>
              <a:latin typeface="Arial" panose="020B0604020202020204" pitchFamily="34" charset="0"/>
              <a:cs typeface="Arial" panose="020B0604020202020204" pitchFamily="34" charset="0"/>
            </a:endParaRPr>
          </a:p>
        </p:txBody>
      </p:sp>
      <p:sp>
        <p:nvSpPr>
          <p:cNvPr id="11" name="Can 10">
            <a:extLst>
              <a:ext uri="{FF2B5EF4-FFF2-40B4-BE49-F238E27FC236}">
                <a16:creationId xmlns:a16="http://schemas.microsoft.com/office/drawing/2014/main" id="{DEEDE476-4FD5-CF4F-85C3-06D3E1270BC5}"/>
              </a:ext>
            </a:extLst>
          </p:cNvPr>
          <p:cNvSpPr/>
          <p:nvPr/>
        </p:nvSpPr>
        <p:spPr bwMode="auto">
          <a:xfrm>
            <a:off x="6726759" y="3194533"/>
            <a:ext cx="491504" cy="494954"/>
          </a:xfrm>
          <a:prstGeom prst="can">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600" dirty="0">
                <a:solidFill>
                  <a:srgbClr val="191919"/>
                </a:solidFill>
                <a:latin typeface="Arial" panose="020B0604020202020204" pitchFamily="34" charset="0"/>
                <a:cs typeface="Arial" panose="020B0604020202020204" pitchFamily="34" charset="0"/>
              </a:rPr>
              <a:t>Verify Application Secret(s)</a:t>
            </a:r>
            <a:endParaRPr kumimoji="0" lang="en-US" sz="600" b="0" i="0" u="none" strike="noStrike" cap="none" normalizeH="0" baseline="0" dirty="0">
              <a:ln>
                <a:noFill/>
              </a:ln>
              <a:solidFill>
                <a:srgbClr val="191919"/>
              </a:solidFill>
              <a:effectLst/>
              <a:latin typeface="Arial" panose="020B0604020202020204" pitchFamily="34" charset="0"/>
              <a:cs typeface="Arial" panose="020B0604020202020204" pitchFamily="34" charset="0"/>
            </a:endParaRPr>
          </a:p>
        </p:txBody>
      </p:sp>
      <p:sp>
        <p:nvSpPr>
          <p:cNvPr id="12" name="Can 11">
            <a:extLst>
              <a:ext uri="{FF2B5EF4-FFF2-40B4-BE49-F238E27FC236}">
                <a16:creationId xmlns:a16="http://schemas.microsoft.com/office/drawing/2014/main" id="{7668A71E-E4F7-9C43-9D03-C5014AFFA530}"/>
              </a:ext>
            </a:extLst>
          </p:cNvPr>
          <p:cNvSpPr/>
          <p:nvPr/>
        </p:nvSpPr>
        <p:spPr bwMode="auto">
          <a:xfrm>
            <a:off x="6726759" y="2193874"/>
            <a:ext cx="491504" cy="494954"/>
          </a:xfrm>
          <a:prstGeom prst="can">
            <a:avLst/>
          </a:prstGeom>
          <a:ln>
            <a:headEnd type="none" w="med" len="med"/>
            <a:tailEnd type="none" w="med" len="med"/>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marR="0" indent="0" algn="ctr" defTabSz="914400" rtl="0" eaLnBrk="1" fontAlgn="base" latinLnBrk="0" hangingPunct="1">
              <a:lnSpc>
                <a:spcPct val="100000"/>
              </a:lnSpc>
              <a:spcBef>
                <a:spcPct val="0"/>
              </a:spcBef>
              <a:spcAft>
                <a:spcPct val="0"/>
              </a:spcAft>
              <a:buClrTx/>
              <a:buSzTx/>
              <a:buFontTx/>
              <a:buNone/>
              <a:tabLst/>
            </a:pPr>
            <a:r>
              <a:rPr lang="en-US" sz="600" dirty="0">
                <a:solidFill>
                  <a:srgbClr val="191919"/>
                </a:solidFill>
                <a:latin typeface="Arial" panose="020B0604020202020204" pitchFamily="34" charset="0"/>
                <a:cs typeface="Arial" panose="020B0604020202020204" pitchFamily="34" charset="0"/>
              </a:rPr>
              <a:t>Verify Tenant Secret</a:t>
            </a:r>
            <a:endParaRPr kumimoji="0" lang="en-US" sz="600" b="0" i="0" u="none" strike="noStrike" cap="none" normalizeH="0" baseline="0" dirty="0">
              <a:ln>
                <a:noFill/>
              </a:ln>
              <a:solidFill>
                <a:srgbClr val="191919"/>
              </a:solidFill>
              <a:effectLst/>
              <a:latin typeface="Arial" panose="020B0604020202020204" pitchFamily="34" charset="0"/>
              <a:cs typeface="Arial" panose="020B0604020202020204" pitchFamily="34" charset="0"/>
            </a:endParaRPr>
          </a:p>
        </p:txBody>
      </p:sp>
      <p:pic>
        <p:nvPicPr>
          <p:cNvPr id="1028" name="Picture 4" descr="IBM Security Verify – Apps on Google Play">
            <a:extLst>
              <a:ext uri="{FF2B5EF4-FFF2-40B4-BE49-F238E27FC236}">
                <a16:creationId xmlns:a16="http://schemas.microsoft.com/office/drawing/2014/main" id="{50EADE57-2B34-1446-A56D-3B3FD7A0F7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18942" y="570387"/>
            <a:ext cx="731917" cy="731917"/>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descr="Icon&#10;&#10;Description automatically generated">
            <a:extLst>
              <a:ext uri="{FF2B5EF4-FFF2-40B4-BE49-F238E27FC236}">
                <a16:creationId xmlns:a16="http://schemas.microsoft.com/office/drawing/2014/main" id="{B383C019-93EE-5642-8A20-21EBEAED7E20}"/>
              </a:ext>
            </a:extLst>
          </p:cNvPr>
          <p:cNvPicPr>
            <a:picLocks noChangeAspect="1"/>
          </p:cNvPicPr>
          <p:nvPr/>
        </p:nvPicPr>
        <p:blipFill>
          <a:blip r:embed="rId3"/>
          <a:stretch>
            <a:fillRect/>
          </a:stretch>
        </p:blipFill>
        <p:spPr>
          <a:xfrm>
            <a:off x="413073" y="2531353"/>
            <a:ext cx="829071" cy="829071"/>
          </a:xfrm>
          <a:prstGeom prst="rect">
            <a:avLst/>
          </a:prstGeom>
        </p:spPr>
      </p:pic>
      <p:cxnSp>
        <p:nvCxnSpPr>
          <p:cNvPr id="18" name="Elbow Connector 17">
            <a:extLst>
              <a:ext uri="{FF2B5EF4-FFF2-40B4-BE49-F238E27FC236}">
                <a16:creationId xmlns:a16="http://schemas.microsoft.com/office/drawing/2014/main" id="{5A440310-6F59-334D-83F9-3A727F3EBE92}"/>
              </a:ext>
            </a:extLst>
          </p:cNvPr>
          <p:cNvCxnSpPr>
            <a:stCxn id="15" idx="3"/>
            <a:endCxn id="6" idx="1"/>
          </p:cNvCxnSpPr>
          <p:nvPr/>
        </p:nvCxnSpPr>
        <p:spPr bwMode="auto">
          <a:xfrm>
            <a:off x="1242144" y="2945889"/>
            <a:ext cx="1592842" cy="1167"/>
          </a:xfrm>
          <a:prstGeom prst="bentConnector3">
            <a:avLst/>
          </a:prstGeom>
          <a:ln>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a:extLst>
              <a:ext uri="{FF2B5EF4-FFF2-40B4-BE49-F238E27FC236}">
                <a16:creationId xmlns:a16="http://schemas.microsoft.com/office/drawing/2014/main" id="{318DDB1F-9138-3645-BA6B-F0D66E254547}"/>
              </a:ext>
            </a:extLst>
          </p:cNvPr>
          <p:cNvCxnSpPr>
            <a:cxnSpLocks/>
            <a:stCxn id="15" idx="0"/>
            <a:endCxn id="16" idx="1"/>
          </p:cNvCxnSpPr>
          <p:nvPr/>
        </p:nvCxnSpPr>
        <p:spPr bwMode="auto">
          <a:xfrm rot="5400000" flipH="1" flipV="1">
            <a:off x="840538" y="1013276"/>
            <a:ext cx="1505149" cy="1531007"/>
          </a:xfrm>
          <a:prstGeom prst="bentConnector2">
            <a:avLst/>
          </a:prstGeom>
          <a:ln>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A2204DD4-D205-C546-A086-897E47C68700}"/>
              </a:ext>
            </a:extLst>
          </p:cNvPr>
          <p:cNvCxnSpPr>
            <a:cxnSpLocks/>
            <a:stCxn id="6" idx="3"/>
            <a:endCxn id="7" idx="1"/>
          </p:cNvCxnSpPr>
          <p:nvPr/>
        </p:nvCxnSpPr>
        <p:spPr bwMode="auto">
          <a:xfrm flipV="1">
            <a:off x="3664743" y="2945888"/>
            <a:ext cx="526973" cy="1168"/>
          </a:xfrm>
          <a:prstGeom prst="bentConnector3">
            <a:avLst>
              <a:gd name="adj1" fmla="val 50000"/>
            </a:avLst>
          </a:prstGeom>
          <a:ln>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515BB9A2-BC09-EC44-896E-EC986DED4971}"/>
              </a:ext>
            </a:extLst>
          </p:cNvPr>
          <p:cNvCxnSpPr>
            <a:cxnSpLocks/>
            <a:stCxn id="7" idx="3"/>
            <a:endCxn id="8" idx="1"/>
          </p:cNvCxnSpPr>
          <p:nvPr/>
        </p:nvCxnSpPr>
        <p:spPr bwMode="auto">
          <a:xfrm>
            <a:off x="5021473" y="2945888"/>
            <a:ext cx="526975" cy="1168"/>
          </a:xfrm>
          <a:prstGeom prst="bentConnector3">
            <a:avLst>
              <a:gd name="adj1" fmla="val 50000"/>
            </a:avLst>
          </a:prstGeom>
          <a:ln>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C12B1607-BDF8-E448-B061-388CAE1BC2CA}"/>
              </a:ext>
            </a:extLst>
          </p:cNvPr>
          <p:cNvCxnSpPr>
            <a:cxnSpLocks/>
            <a:stCxn id="12" idx="2"/>
            <a:endCxn id="8" idx="0"/>
          </p:cNvCxnSpPr>
          <p:nvPr/>
        </p:nvCxnSpPr>
        <p:spPr bwMode="auto">
          <a:xfrm rot="10800000" flipV="1">
            <a:off x="5963327" y="2441351"/>
            <a:ext cx="763432" cy="211472"/>
          </a:xfrm>
          <a:prstGeom prst="bentConnector2">
            <a:avLst/>
          </a:prstGeom>
          <a:ln>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D7E66312-4364-BA45-86CD-829DB2CFD940}"/>
              </a:ext>
            </a:extLst>
          </p:cNvPr>
          <p:cNvCxnSpPr>
            <a:cxnSpLocks/>
            <a:stCxn id="11" idx="2"/>
            <a:endCxn id="8" idx="2"/>
          </p:cNvCxnSpPr>
          <p:nvPr/>
        </p:nvCxnSpPr>
        <p:spPr bwMode="auto">
          <a:xfrm rot="10800000">
            <a:off x="5963327" y="3241290"/>
            <a:ext cx="763432" cy="200721"/>
          </a:xfrm>
          <a:prstGeom prst="bentConnector2">
            <a:avLst/>
          </a:prstGeom>
          <a:ln>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7AA289B3-E4DB-A344-AD51-FB5C53C388C9}"/>
              </a:ext>
            </a:extLst>
          </p:cNvPr>
          <p:cNvCxnSpPr>
            <a:cxnSpLocks/>
            <a:stCxn id="7" idx="2"/>
            <a:endCxn id="9" idx="1"/>
          </p:cNvCxnSpPr>
          <p:nvPr/>
        </p:nvCxnSpPr>
        <p:spPr bwMode="auto">
          <a:xfrm rot="16200000" flipH="1">
            <a:off x="4683393" y="3163322"/>
            <a:ext cx="788257" cy="941853"/>
          </a:xfrm>
          <a:prstGeom prst="bentConnector2">
            <a:avLst/>
          </a:prstGeom>
          <a:ln>
            <a:headEnd type="none" w="med" len="med"/>
            <a:tailEnd type="triangle"/>
          </a:ln>
        </p:spPr>
        <p:style>
          <a:lnRef idx="1">
            <a:schemeClr val="accent1"/>
          </a:lnRef>
          <a:fillRef idx="0">
            <a:schemeClr val="accent1"/>
          </a:fillRef>
          <a:effectRef idx="0">
            <a:schemeClr val="accent1"/>
          </a:effectRef>
          <a:fontRef idx="minor">
            <a:schemeClr val="tx1"/>
          </a:fontRef>
        </p:style>
      </p:cxnSp>
      <p:pic>
        <p:nvPicPr>
          <p:cNvPr id="43" name="Picture 4" descr="IBM Security Verify – Apps on Google Play">
            <a:extLst>
              <a:ext uri="{FF2B5EF4-FFF2-40B4-BE49-F238E27FC236}">
                <a16:creationId xmlns:a16="http://schemas.microsoft.com/office/drawing/2014/main" id="{A4083973-0D35-8542-B85C-C1E72BDE34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5255" y="2531353"/>
            <a:ext cx="277283" cy="277283"/>
          </a:xfrm>
          <a:prstGeom prst="rect">
            <a:avLst/>
          </a:prstGeom>
          <a:noFill/>
          <a:extLst>
            <a:ext uri="{909E8E84-426E-40DD-AFC4-6F175D3DCCD1}">
              <a14:hiddenFill xmlns:a14="http://schemas.microsoft.com/office/drawing/2010/main">
                <a:solidFill>
                  <a:srgbClr val="FFFFFF"/>
                </a:solidFill>
              </a14:hiddenFill>
            </a:ext>
          </a:extLst>
        </p:spPr>
      </p:pic>
      <p:sp>
        <p:nvSpPr>
          <p:cNvPr id="39" name="TextBox 38">
            <a:extLst>
              <a:ext uri="{FF2B5EF4-FFF2-40B4-BE49-F238E27FC236}">
                <a16:creationId xmlns:a16="http://schemas.microsoft.com/office/drawing/2014/main" id="{4DA367EC-E264-D146-9B9B-CB8F136A7976}"/>
              </a:ext>
            </a:extLst>
          </p:cNvPr>
          <p:cNvSpPr txBox="1"/>
          <p:nvPr/>
        </p:nvSpPr>
        <p:spPr>
          <a:xfrm>
            <a:off x="1124761" y="820929"/>
            <a:ext cx="936703" cy="230832"/>
          </a:xfrm>
          <a:prstGeom prst="rect">
            <a:avLst/>
          </a:prstGeom>
          <a:noFill/>
        </p:spPr>
        <p:txBody>
          <a:bodyPr wrap="square" rtlCol="0">
            <a:spAutoFit/>
          </a:bodyPr>
          <a:lstStyle/>
          <a:p>
            <a:pPr algn="l"/>
            <a:r>
              <a:rPr lang="en-US" sz="900" dirty="0">
                <a:solidFill>
                  <a:schemeClr val="accent6"/>
                </a:solidFill>
                <a:latin typeface="Arial" panose="020B0604020202020204" pitchFamily="34" charset="0"/>
                <a:ea typeface="IBM Plex Sans" charset="0"/>
                <a:cs typeface="Arial" panose="020B0604020202020204" pitchFamily="34" charset="0"/>
              </a:rPr>
              <a:t>Authentication</a:t>
            </a:r>
          </a:p>
        </p:txBody>
      </p:sp>
      <p:sp>
        <p:nvSpPr>
          <p:cNvPr id="45" name="TextBox 44">
            <a:extLst>
              <a:ext uri="{FF2B5EF4-FFF2-40B4-BE49-F238E27FC236}">
                <a16:creationId xmlns:a16="http://schemas.microsoft.com/office/drawing/2014/main" id="{5FB8410E-78F1-B149-BC71-DCB4484C5897}"/>
              </a:ext>
            </a:extLst>
          </p:cNvPr>
          <p:cNvSpPr txBox="1"/>
          <p:nvPr/>
        </p:nvSpPr>
        <p:spPr>
          <a:xfrm>
            <a:off x="1363699" y="2759797"/>
            <a:ext cx="936703" cy="369332"/>
          </a:xfrm>
          <a:prstGeom prst="rect">
            <a:avLst/>
          </a:prstGeom>
          <a:noFill/>
        </p:spPr>
        <p:txBody>
          <a:bodyPr wrap="square" rtlCol="0">
            <a:spAutoFit/>
          </a:bodyPr>
          <a:lstStyle/>
          <a:p>
            <a:pPr algn="ctr"/>
            <a:r>
              <a:rPr lang="en-US" sz="900" dirty="0">
                <a:solidFill>
                  <a:schemeClr val="accent6"/>
                </a:solidFill>
                <a:latin typeface="Arial" panose="020B0604020202020204" pitchFamily="34" charset="0"/>
                <a:ea typeface="IBM Plex Sans" charset="0"/>
                <a:cs typeface="Arial" panose="020B0604020202020204" pitchFamily="34" charset="0"/>
              </a:rPr>
              <a:t>Application Access</a:t>
            </a:r>
          </a:p>
        </p:txBody>
      </p:sp>
      <p:sp>
        <p:nvSpPr>
          <p:cNvPr id="46" name="TextBox 45">
            <a:extLst>
              <a:ext uri="{FF2B5EF4-FFF2-40B4-BE49-F238E27FC236}">
                <a16:creationId xmlns:a16="http://schemas.microsoft.com/office/drawing/2014/main" id="{59063FB2-F348-D945-B161-CE9930DD9A90}"/>
              </a:ext>
            </a:extLst>
          </p:cNvPr>
          <p:cNvSpPr txBox="1"/>
          <p:nvPr/>
        </p:nvSpPr>
        <p:spPr>
          <a:xfrm>
            <a:off x="4801094" y="2771851"/>
            <a:ext cx="936703" cy="369332"/>
          </a:xfrm>
          <a:prstGeom prst="rect">
            <a:avLst/>
          </a:prstGeom>
          <a:noFill/>
        </p:spPr>
        <p:txBody>
          <a:bodyPr wrap="square" rtlCol="0">
            <a:spAutoFit/>
          </a:bodyPr>
          <a:lstStyle/>
          <a:p>
            <a:pPr algn="ctr"/>
            <a:r>
              <a:rPr lang="en-US" sz="900" dirty="0">
                <a:solidFill>
                  <a:schemeClr val="accent6"/>
                </a:solidFill>
                <a:latin typeface="Arial" panose="020B0604020202020204" pitchFamily="34" charset="0"/>
                <a:ea typeface="IBM Plex Sans" charset="0"/>
                <a:cs typeface="Arial" panose="020B0604020202020204" pitchFamily="34" charset="0"/>
              </a:rPr>
              <a:t>OIDC</a:t>
            </a:r>
          </a:p>
          <a:p>
            <a:pPr algn="ctr"/>
            <a:r>
              <a:rPr lang="en-US" sz="900" dirty="0">
                <a:solidFill>
                  <a:schemeClr val="accent6"/>
                </a:solidFill>
                <a:latin typeface="Arial" panose="020B0604020202020204" pitchFamily="34" charset="0"/>
                <a:ea typeface="IBM Plex Sans" charset="0"/>
                <a:cs typeface="Arial" panose="020B0604020202020204" pitchFamily="34" charset="0"/>
              </a:rPr>
              <a:t>Auth</a:t>
            </a:r>
          </a:p>
        </p:txBody>
      </p:sp>
      <p:sp>
        <p:nvSpPr>
          <p:cNvPr id="47" name="TextBox 46">
            <a:extLst>
              <a:ext uri="{FF2B5EF4-FFF2-40B4-BE49-F238E27FC236}">
                <a16:creationId xmlns:a16="http://schemas.microsoft.com/office/drawing/2014/main" id="{AB4B072B-FA0D-D446-BBB0-BAB9088B9829}"/>
              </a:ext>
            </a:extLst>
          </p:cNvPr>
          <p:cNvSpPr txBox="1"/>
          <p:nvPr/>
        </p:nvSpPr>
        <p:spPr>
          <a:xfrm>
            <a:off x="4606594" y="3843711"/>
            <a:ext cx="936703" cy="369332"/>
          </a:xfrm>
          <a:prstGeom prst="rect">
            <a:avLst/>
          </a:prstGeom>
          <a:noFill/>
        </p:spPr>
        <p:txBody>
          <a:bodyPr wrap="square" rtlCol="0">
            <a:spAutoFit/>
          </a:bodyPr>
          <a:lstStyle/>
          <a:p>
            <a:pPr algn="ctr"/>
            <a:r>
              <a:rPr lang="en-US" sz="900" dirty="0">
                <a:solidFill>
                  <a:schemeClr val="accent6"/>
                </a:solidFill>
                <a:latin typeface="Arial" panose="020B0604020202020204" pitchFamily="34" charset="0"/>
                <a:ea typeface="IBM Plex Sans" charset="0"/>
                <a:cs typeface="Arial" panose="020B0604020202020204" pitchFamily="34" charset="0"/>
              </a:rPr>
              <a:t>Application Access</a:t>
            </a:r>
          </a:p>
        </p:txBody>
      </p:sp>
    </p:spTree>
    <p:extLst>
      <p:ext uri="{BB962C8B-B14F-4D97-AF65-F5344CB8AC3E}">
        <p14:creationId xmlns:p14="http://schemas.microsoft.com/office/powerpoint/2010/main" val="233899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7402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55330276"/>
      </p:ext>
    </p:extLst>
  </p:cSld>
  <p:clrMapOvr>
    <a:masterClrMapping/>
  </p:clrMapOvr>
</p:sld>
</file>

<file path=ppt/theme/theme1.xml><?xml version="1.0" encoding="utf-8"?>
<a:theme xmlns:a="http://schemas.openxmlformats.org/drawingml/2006/main" name="IBM Security Master Presentation - Arial">
  <a:themeElements>
    <a:clrScheme name="Custom 2">
      <a:dk1>
        <a:srgbClr val="FFFFFF"/>
      </a:dk1>
      <a:lt1>
        <a:srgbClr val="000000"/>
      </a:lt1>
      <a:dk2>
        <a:srgbClr val="F2F3F8"/>
      </a:dk2>
      <a:lt2>
        <a:srgbClr val="373C41"/>
      </a:lt2>
      <a:accent1>
        <a:srgbClr val="D5D9E0"/>
      </a:accent1>
      <a:accent2>
        <a:srgbClr val="0061FF"/>
      </a:accent2>
      <a:accent3>
        <a:srgbClr val="8A3FFC"/>
      </a:accent3>
      <a:accent4>
        <a:srgbClr val="30B0FF"/>
      </a:accent4>
      <a:accent5>
        <a:srgbClr val="BB8EFF"/>
      </a:accent5>
      <a:accent6>
        <a:srgbClr val="9FA5AD"/>
      </a:accent6>
      <a:hlink>
        <a:srgbClr val="4088FC"/>
      </a:hlink>
      <a:folHlink>
        <a:srgbClr val="4088F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miter lim="800000"/>
          <a:headEnd type="none" w="med" len="med"/>
          <a:tailEnd type="none" w="med" len="med"/>
        </a:ln>
        <a:effectLst/>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marR="0" indent="0" algn="l" defTabSz="914400" rtl="0" eaLnBrk="1" fontAlgn="base" latinLnBrk="0" hangingPunct="1">
          <a:lnSpc>
            <a:spcPct val="100000"/>
          </a:lnSpc>
          <a:spcBef>
            <a:spcPct val="0"/>
          </a:spcBef>
          <a:spcAft>
            <a:spcPct val="0"/>
          </a:spcAft>
          <a:buClrTx/>
          <a:buSzTx/>
          <a:buFontTx/>
          <a:buNone/>
          <a:tabLst/>
          <a:defRPr kumimoji="0" sz="1400" b="0" i="0" u="none" strike="noStrike" cap="none" normalizeH="0" baseline="0" dirty="0" smtClean="0">
            <a:ln>
              <a:noFill/>
            </a:ln>
            <a:solidFill>
              <a:srgbClr val="191919"/>
            </a:solidFill>
            <a:effectLst/>
            <a:latin typeface="Arial" panose="020B0604020202020204" pitchFamily="34" charset="0"/>
            <a:cs typeface="Arial" panose="020B0604020202020204"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defRPr sz="1400" dirty="0" smtClean="0">
            <a:solidFill>
              <a:schemeClr val="bg1"/>
            </a:solidFill>
            <a:latin typeface="Arial" panose="020B0604020202020204" pitchFamily="34" charset="0"/>
            <a:ea typeface="IBM Plex Sans" charset="0"/>
            <a:cs typeface="Arial" panose="020B0604020202020204" pitchFamily="34" charset="0"/>
          </a:defRPr>
        </a:defPPr>
      </a:lstStyle>
    </a:txDef>
  </a:objectDefaults>
  <a:extraClrSchemeLst/>
  <a:custClrLst>
    <a:custClr name="Cool Gray 100">
      <a:srgbClr val="13171A"/>
    </a:custClr>
    <a:custClr name="Cool Gray 90">
      <a:srgbClr val="242A2E"/>
    </a:custClr>
    <a:custClr name="Cool Gray 80">
      <a:srgbClr val="373D42"/>
    </a:custClr>
    <a:custClr name="Cool Gray 70">
      <a:srgbClr val="50565B"/>
    </a:custClr>
    <a:custClr name="Cool Gray 60">
      <a:srgbClr val="697077"/>
    </a:custClr>
    <a:custClr name="Cool Gray 50">
      <a:srgbClr val="868D95"/>
    </a:custClr>
    <a:custClr name="Cool Gray 40">
      <a:srgbClr val="9FA5AD"/>
    </a:custClr>
    <a:custClr name="Cool Gray 30">
      <a:srgbClr val="B9BFC7"/>
    </a:custClr>
    <a:custClr name="Cool Gray 20">
      <a:srgbClr val="D5D9E0"/>
    </a:custClr>
    <a:custClr name="Cool Gray 10">
      <a:srgbClr val="F2F4F8"/>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Cyan 100">
      <a:srgbClr val="07192B"/>
    </a:custClr>
    <a:custClr name="Cyan 90">
      <a:srgbClr val="002B50"/>
    </a:custClr>
    <a:custClr name="Cyan 80">
      <a:srgbClr val="003D73"/>
    </a:custClr>
    <a:custClr name="Cyan 70">
      <a:srgbClr val="0058A1"/>
    </a:custClr>
    <a:custClr name="Cyan 60">
      <a:srgbClr val="0072C3"/>
    </a:custClr>
    <a:custClr name="Cyan 50">
      <a:srgbClr val="1191E6"/>
    </a:custClr>
    <a:custClr name="Cyan 40">
      <a:srgbClr val="30B0FF"/>
    </a:custClr>
    <a:custClr name="Cyan 30">
      <a:srgbClr val="6CCAFF"/>
    </a:custClr>
    <a:custClr name="Cyan 20">
      <a:srgbClr val="B3E6FF"/>
    </a:custClr>
    <a:custClr name="Cyan 10">
      <a:srgbClr val="E3F6FF"/>
    </a:custClr>
    <a:custClr name="Red 100">
      <a:srgbClr val="2C080A"/>
    </a:custClr>
    <a:custClr name="Red 90">
      <a:srgbClr val="570408"/>
    </a:custClr>
    <a:custClr name="Red 80">
      <a:srgbClr val="750E13"/>
    </a:custClr>
    <a:custClr name="Red 70">
      <a:srgbClr val="A51920"/>
    </a:custClr>
    <a:custClr name="Red 60">
      <a:srgbClr val="DA1E28"/>
    </a:custClr>
    <a:custClr name="Red 50">
      <a:srgbClr val="FB4B53"/>
    </a:custClr>
    <a:custClr name="Red 40">
      <a:srgbClr val="FF767C"/>
    </a:custClr>
    <a:custClr name="Red 30">
      <a:srgbClr val="FFA4A9"/>
    </a:custClr>
    <a:custClr name="Red 20">
      <a:srgbClr val="FCD0D3"/>
    </a:custClr>
    <a:custClr name="Red 10">
      <a:srgbClr val="FFF0F1"/>
    </a:custClr>
  </a:custClrLst>
  <a:extLst>
    <a:ext uri="{05A4C25C-085E-4340-85A3-A5531E510DB2}">
      <thm15:themeFamily xmlns:thm15="http://schemas.microsoft.com/office/thememl/2012/main" name="Presentation2" id="{AAD021AD-828B-DE45-9771-A9BA8D292342}" vid="{FAC14189-CB9C-E24F-907E-436D3CD23081}"/>
    </a:ext>
  </a:extLst>
</a:theme>
</file>

<file path=ppt/theme/theme2.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SemiBold"/>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Cool Gray 100">
      <a:srgbClr val="13171A"/>
    </a:custClr>
    <a:custClr name="Cool Gray 90">
      <a:srgbClr val="242A2E"/>
    </a:custClr>
    <a:custClr name="Cool Gray 80">
      <a:srgbClr val="373D42"/>
    </a:custClr>
    <a:custClr name="Cool Gray 70">
      <a:srgbClr val="50565B"/>
    </a:custClr>
    <a:custClr name="Cool Gray 60">
      <a:srgbClr val="697077"/>
    </a:custClr>
    <a:custClr name="Cool Gray 50">
      <a:srgbClr val="868D95"/>
    </a:custClr>
    <a:custClr name="Cool Gray 40">
      <a:srgbClr val="9FA5AD"/>
    </a:custClr>
    <a:custClr name="Cool Gray 30">
      <a:srgbClr val="B9BFC7"/>
    </a:custClr>
    <a:custClr name="Cool Gray 20">
      <a:srgbClr val="D5D9E0"/>
    </a:custClr>
    <a:custClr name="Cool Gray 10">
      <a:srgbClr val="F2F4F8"/>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Cyan 100">
      <a:srgbClr val="07192B"/>
    </a:custClr>
    <a:custClr name="Cyan 90">
      <a:srgbClr val="002B50"/>
    </a:custClr>
    <a:custClr name="Cyan 80">
      <a:srgbClr val="003D73"/>
    </a:custClr>
    <a:custClr name="Cyan 70">
      <a:srgbClr val="0058A1"/>
    </a:custClr>
    <a:custClr name="Cyan 60">
      <a:srgbClr val="0072C3"/>
    </a:custClr>
    <a:custClr name="Cyan 50">
      <a:srgbClr val="1191E6"/>
    </a:custClr>
    <a:custClr name="Cyan 40">
      <a:srgbClr val="30B0FF"/>
    </a:custClr>
    <a:custClr name="Cyan 30">
      <a:srgbClr val="6CCAFF"/>
    </a:custClr>
    <a:custClr name="Cyan 20">
      <a:srgbClr val="B3E6FF"/>
    </a:custClr>
    <a:custClr name="Cyan 10">
      <a:srgbClr val="E3F6FF"/>
    </a:custClr>
    <a:custClr name="Red 100">
      <a:srgbClr val="2C080A"/>
    </a:custClr>
    <a:custClr name="Red 90">
      <a:srgbClr val="570408"/>
    </a:custClr>
    <a:custClr name="Red 80">
      <a:srgbClr val="750E13"/>
    </a:custClr>
    <a:custClr name="Red 70">
      <a:srgbClr val="A51920"/>
    </a:custClr>
    <a:custClr name="Red 60">
      <a:srgbClr val="DA1E28"/>
    </a:custClr>
    <a:custClr name="Red 50">
      <a:srgbClr val="FB4B53"/>
    </a:custClr>
    <a:custClr name="Red 40">
      <a:srgbClr val="FF767C"/>
    </a:custClr>
    <a:custClr name="Red 30">
      <a:srgbClr val="FFA4A9"/>
    </a:custClr>
    <a:custClr name="Red 20">
      <a:srgbClr val="FCD0D3"/>
    </a:custClr>
    <a:custClr name="Red 10">
      <a:srgbClr val="FFF0F1"/>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3.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SemiBold"/>
        <a:ea typeface=""/>
        <a:cs typeface=""/>
      </a:majorFont>
      <a:minorFont>
        <a:latin typeface="IBM Plex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Cool Gray 100">
      <a:srgbClr val="13171A"/>
    </a:custClr>
    <a:custClr name="Cool Gray 90">
      <a:srgbClr val="242A2E"/>
    </a:custClr>
    <a:custClr name="Cool Gray 80">
      <a:srgbClr val="373D42"/>
    </a:custClr>
    <a:custClr name="Cool Gray 70">
      <a:srgbClr val="50565B"/>
    </a:custClr>
    <a:custClr name="Cool Gray 60">
      <a:srgbClr val="697077"/>
    </a:custClr>
    <a:custClr name="Cool Gray 50">
      <a:srgbClr val="868D95"/>
    </a:custClr>
    <a:custClr name="Cool Gray 40">
      <a:srgbClr val="9FA5AD"/>
    </a:custClr>
    <a:custClr name="Cool Gray 30">
      <a:srgbClr val="B9BFC7"/>
    </a:custClr>
    <a:custClr name="Cool Gray 20">
      <a:srgbClr val="D5D9E0"/>
    </a:custClr>
    <a:custClr name="Cool Gray 10">
      <a:srgbClr val="F2F4F8"/>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Cyan 100">
      <a:srgbClr val="07192B"/>
    </a:custClr>
    <a:custClr name="Cyan 90">
      <a:srgbClr val="002B50"/>
    </a:custClr>
    <a:custClr name="Cyan 80">
      <a:srgbClr val="003D73"/>
    </a:custClr>
    <a:custClr name="Cyan 70">
      <a:srgbClr val="0058A1"/>
    </a:custClr>
    <a:custClr name="Cyan 60">
      <a:srgbClr val="0072C3"/>
    </a:custClr>
    <a:custClr name="Cyan 50">
      <a:srgbClr val="1191E6"/>
    </a:custClr>
    <a:custClr name="Cyan 40">
      <a:srgbClr val="30B0FF"/>
    </a:custClr>
    <a:custClr name="Cyan 30">
      <a:srgbClr val="6CCAFF"/>
    </a:custClr>
    <a:custClr name="Cyan 20">
      <a:srgbClr val="B3E6FF"/>
    </a:custClr>
    <a:custClr name="Cyan 10">
      <a:srgbClr val="E3F6FF"/>
    </a:custClr>
    <a:custClr name="Red 100">
      <a:srgbClr val="2C080A"/>
    </a:custClr>
    <a:custClr name="Red 90">
      <a:srgbClr val="570408"/>
    </a:custClr>
    <a:custClr name="Red 80">
      <a:srgbClr val="750E13"/>
    </a:custClr>
    <a:custClr name="Red 70">
      <a:srgbClr val="A51920"/>
    </a:custClr>
    <a:custClr name="Red 60">
      <a:srgbClr val="DA1E28"/>
    </a:custClr>
    <a:custClr name="Red 50">
      <a:srgbClr val="FB4B53"/>
    </a:custClr>
    <a:custClr name="Red 40">
      <a:srgbClr val="FF767C"/>
    </a:custClr>
    <a:custClr name="Red 30">
      <a:srgbClr val="FFA4A9"/>
    </a:custClr>
    <a:custClr name="Red 20">
      <a:srgbClr val="FCD0D3"/>
    </a:custClr>
    <a:custClr name="Red 10">
      <a:srgbClr val="FFF0F1"/>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emplate>IBM Security Master Presentation - Arial</Template>
  <TotalTime>52</TotalTime>
  <Words>82</Words>
  <Application>Microsoft Macintosh PowerPoint</Application>
  <PresentationFormat>On-screen Show (16:9)</PresentationFormat>
  <Paragraphs>22</Paragraphs>
  <Slides>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.AppleSystemUIFont</vt:lpstr>
      <vt:lpstr>Arial</vt:lpstr>
      <vt:lpstr>HelvNeue Light for IBM</vt:lpstr>
      <vt:lpstr>System Font Regular</vt:lpstr>
      <vt:lpstr>Wingdings</vt:lpstr>
      <vt:lpstr>IBM Security Master Presentation - Arial</vt:lpstr>
      <vt:lpstr>IBM Security Verify Operator Graphics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Security Verify Operator Graphics </dc:title>
  <dc:creator>SCOTT EXTON</dc:creator>
  <cp:lastModifiedBy>SCOTT EXTON</cp:lastModifiedBy>
  <cp:revision>1</cp:revision>
  <cp:lastPrinted>2019-03-25T19:43:29Z</cp:lastPrinted>
  <dcterms:created xsi:type="dcterms:W3CDTF">2021-09-22T00:20:30Z</dcterms:created>
  <dcterms:modified xsi:type="dcterms:W3CDTF">2021-09-22T01:12:32Z</dcterms:modified>
</cp:coreProperties>
</file>

<file path=docProps/thumbnail.jpeg>
</file>